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8" r:id="rId7"/>
    <p:sldId id="259" r:id="rId8"/>
    <p:sldId id="260" r:id="rId9"/>
    <p:sldId id="27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1" autoAdjust="0"/>
    <p:restoredTop sz="94660"/>
  </p:normalViewPr>
  <p:slideViewPr>
    <p:cSldViewPr snapToGrid="0">
      <p:cViewPr varScale="1">
        <p:scale>
          <a:sx n="67" d="100"/>
          <a:sy n="67" d="100"/>
        </p:scale>
        <p:origin x="452"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dirty="0"/>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dirty="0"/>
              <a:pPr/>
              <a:t>5/21/2020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09322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dirty="0"/>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728382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dirty="0"/>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7855978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dirty="0"/>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9187339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dirty="0"/>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33782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dirty="0"/>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6071558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5C6B4A9-1611-4792-9094-5F34BCA07E0B}" type="datetimeFigureOut">
              <a:rPr lang="en-US" dirty="0"/>
              <a:t>5/21/2020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extLst>
      <p:ext uri="{BB962C8B-B14F-4D97-AF65-F5344CB8AC3E}">
        <p14:creationId xmlns:p14="http://schemas.microsoft.com/office/powerpoint/2010/main" val="30574258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dirty="0"/>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5/21/2020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671644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5/21/2020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232942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dirty="0"/>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817399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EB712588-04B1-427B-82EE-E8DB90309F08}" type="datetimeFigureOut">
              <a:rPr lang="en-US" dirty="0"/>
              <a:t>5/21/2020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extLst>
      <p:ext uri="{BB962C8B-B14F-4D97-AF65-F5344CB8AC3E}">
        <p14:creationId xmlns:p14="http://schemas.microsoft.com/office/powerpoint/2010/main" val="2920972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B61BEF0D-F0BB-DE4B-95CE-6DB70DBA9567}" type="datetimeFigureOut">
              <a:rPr lang="en-US" dirty="0"/>
              <a:pPr/>
              <a:t>5/21/2020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406581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dirty="0"/>
              <a:pPr/>
              <a:t>5/21/2020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809266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15496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dirty="0"/>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5/21/2020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extLst>
      <p:ext uri="{BB962C8B-B14F-4D97-AF65-F5344CB8AC3E}">
        <p14:creationId xmlns:p14="http://schemas.microsoft.com/office/powerpoint/2010/main" val="165947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dirty="0"/>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588627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5/21/2020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11832170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7577DEC-D9A5-404D-9789-702F4319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CEEA9366-CEA8-4F23-B065-4337F0D836F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904A03D6-39B4-4278-9BE1-A07E024499B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FBE459AF-3736-4886-82E0-9B5DA427B5E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alpha val="80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4B6B88EF-180C-4E39-8A3F-A52E87110C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52DFAACF-64D0-4621-8FF4-E2F03C3E8D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36611FF0-65B3-49DB-97C6-1B72AAD0FB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0F7407FE-86B1-4890-9D80-9406FBF29E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EBD42D5B-8F87-45B3-98B3-C66944F92E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F5E04699-59E1-4468-9E7C-83070EEB42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F2AE8F13-9A52-4D7F-9637-321EA7CF32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 name="Subtitle 2">
            <a:extLst>
              <a:ext uri="{FF2B5EF4-FFF2-40B4-BE49-F238E27FC236}">
                <a16:creationId xmlns:a16="http://schemas.microsoft.com/office/drawing/2014/main" id="{4DC2696B-AE2F-4A62-8A81-9C1B96FC42FE}"/>
              </a:ext>
            </a:extLst>
          </p:cNvPr>
          <p:cNvSpPr>
            <a:spLocks noGrp="1"/>
          </p:cNvSpPr>
          <p:nvPr>
            <p:ph type="subTitle" idx="1"/>
          </p:nvPr>
        </p:nvSpPr>
        <p:spPr>
          <a:xfrm>
            <a:off x="1507067" y="4050833"/>
            <a:ext cx="7766936" cy="1096899"/>
          </a:xfrm>
        </p:spPr>
        <p:txBody>
          <a:bodyPr>
            <a:normAutofit/>
          </a:bodyPr>
          <a:lstStyle/>
          <a:p>
            <a:r>
              <a:rPr lang="en-US" sz="3600" dirty="0">
                <a:solidFill>
                  <a:schemeClr val="tx1"/>
                </a:solidFill>
              </a:rPr>
              <a:t>Internal Guidelines </a:t>
            </a:r>
            <a:endParaRPr lang="en-US" sz="3600">
              <a:solidFill>
                <a:schemeClr val="tx1"/>
              </a:solidFill>
            </a:endParaRPr>
          </a:p>
        </p:txBody>
      </p:sp>
      <p:sp>
        <p:nvSpPr>
          <p:cNvPr id="2" name="Title 1">
            <a:extLst>
              <a:ext uri="{FF2B5EF4-FFF2-40B4-BE49-F238E27FC236}">
                <a16:creationId xmlns:a16="http://schemas.microsoft.com/office/drawing/2014/main" id="{49CE722A-FAD1-487C-8089-9EE34A146BAF}"/>
              </a:ext>
            </a:extLst>
          </p:cNvPr>
          <p:cNvSpPr>
            <a:spLocks noGrp="1"/>
          </p:cNvSpPr>
          <p:nvPr>
            <p:ph type="ctrTitle"/>
          </p:nvPr>
        </p:nvSpPr>
        <p:spPr>
          <a:xfrm>
            <a:off x="1334539" y="2088232"/>
            <a:ext cx="7766936" cy="1703811"/>
          </a:xfrm>
        </p:spPr>
        <p:txBody>
          <a:bodyPr>
            <a:normAutofit/>
          </a:bodyPr>
          <a:lstStyle/>
          <a:p>
            <a:pPr>
              <a:lnSpc>
                <a:spcPct val="90000"/>
              </a:lnSpc>
            </a:pPr>
            <a:r>
              <a:rPr lang="en-US" dirty="0">
                <a:latin typeface="Georgia" panose="02040502050405020303" pitchFamily="18" charset="0"/>
              </a:rPr>
              <a:t>REOPENING DUBLIN CITY HALL </a:t>
            </a:r>
            <a:endParaRPr lang="en-US">
              <a:latin typeface="Georgia" panose="02040502050405020303" pitchFamily="18" charset="0"/>
            </a:endParaRPr>
          </a:p>
        </p:txBody>
      </p:sp>
    </p:spTree>
    <p:extLst>
      <p:ext uri="{BB962C8B-B14F-4D97-AF65-F5344CB8AC3E}">
        <p14:creationId xmlns:p14="http://schemas.microsoft.com/office/powerpoint/2010/main" val="3835274686"/>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E490DC-45A6-4D3B-8336-F448E459EE5A}"/>
              </a:ext>
            </a:extLst>
          </p:cNvPr>
          <p:cNvSpPr>
            <a:spLocks noGrp="1"/>
          </p:cNvSpPr>
          <p:nvPr>
            <p:ph idx="1"/>
          </p:nvPr>
        </p:nvSpPr>
        <p:spPr>
          <a:xfrm>
            <a:off x="792353" y="1312325"/>
            <a:ext cx="8596668" cy="3880773"/>
          </a:xfrm>
        </p:spPr>
        <p:txBody>
          <a:bodyPr>
            <a:normAutofit fontScale="92500"/>
          </a:bodyPr>
          <a:lstStyle/>
          <a:p>
            <a:r>
              <a:rPr lang="en-US" sz="4000" dirty="0"/>
              <a:t>As ordered by the Governor, the City of Dublin must implement measures which mitigate the exposure and spread of COVID-19 among its workforce.  Such measures shall include the following:</a:t>
            </a:r>
          </a:p>
        </p:txBody>
      </p:sp>
    </p:spTree>
    <p:extLst>
      <p:ext uri="{BB962C8B-B14F-4D97-AF65-F5344CB8AC3E}">
        <p14:creationId xmlns:p14="http://schemas.microsoft.com/office/powerpoint/2010/main" val="1756009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3A2FBA-B6C5-4E5A-85E8-F85DE9E63014}"/>
              </a:ext>
            </a:extLst>
          </p:cNvPr>
          <p:cNvSpPr>
            <a:spLocks noGrp="1"/>
          </p:cNvSpPr>
          <p:nvPr>
            <p:ph idx="1"/>
          </p:nvPr>
        </p:nvSpPr>
        <p:spPr>
          <a:xfrm>
            <a:off x="334993" y="246716"/>
            <a:ext cx="9566695" cy="6447833"/>
          </a:xfrm>
        </p:spPr>
        <p:txBody>
          <a:bodyPr vert="horz" lIns="91440" tIns="45720" rIns="91440" bIns="45720" rtlCol="0" anchor="t">
            <a:normAutofit/>
          </a:bodyPr>
          <a:lstStyle/>
          <a:p>
            <a:r>
              <a:rPr lang="en-US" sz="2400" dirty="0"/>
              <a:t>1.	Screen and evaluate all employees who exhibit signs of illness, such as fever over 100.4 degrees Fahrenheit, cough, shortness of breath or difficulty breathing, chills, muscle pain, sore throat, or new loss of taste or smell. </a:t>
            </a:r>
          </a:p>
          <a:p>
            <a:r>
              <a:rPr lang="en-US" sz="2400" dirty="0"/>
              <a:t>2.	Post signs stating that individuals who have a fever or other symptoms of COVID-19 shall not enter at each entrance; </a:t>
            </a:r>
          </a:p>
          <a:p>
            <a:r>
              <a:rPr lang="en-US" sz="2400" dirty="0"/>
              <a:t>3.	Place notices that encourage hand hygiene at the entrance to the workplace and in other workplace areas where they are likely to be seen;</a:t>
            </a:r>
          </a:p>
          <a:p>
            <a:r>
              <a:rPr lang="en-US" sz="2400" dirty="0"/>
              <a:t>4.	Handshaking and other unnecessary person-to-person contact are prohibited;</a:t>
            </a:r>
          </a:p>
          <a:p>
            <a:r>
              <a:rPr lang="en-US" sz="2400" dirty="0"/>
              <a:t>5.	Require workers who exhibit signs of illness to not report to work or to seek medical attention;</a:t>
            </a:r>
          </a:p>
          <a:p>
            <a:r>
              <a:rPr lang="en-US" sz="2400" dirty="0">
                <a:ea typeface="+mn-lt"/>
                <a:cs typeface="+mn-lt"/>
              </a:rPr>
              <a:t>6. Disinfect common surfaces regularly;</a:t>
            </a:r>
          </a:p>
          <a:p>
            <a:r>
              <a:rPr lang="en-US" sz="2400" dirty="0">
                <a:ea typeface="+mn-lt"/>
                <a:cs typeface="+mn-lt"/>
              </a:rPr>
              <a:t>7. Equipment should be frequently cleaned and sanitized;</a:t>
            </a:r>
          </a:p>
          <a:p>
            <a:endParaRPr lang="en-US" sz="2400" dirty="0"/>
          </a:p>
          <a:p>
            <a:endParaRPr lang="en-US" sz="2400" dirty="0"/>
          </a:p>
        </p:txBody>
      </p:sp>
    </p:spTree>
    <p:extLst>
      <p:ext uri="{BB962C8B-B14F-4D97-AF65-F5344CB8AC3E}">
        <p14:creationId xmlns:p14="http://schemas.microsoft.com/office/powerpoint/2010/main" val="1283591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4B55CE-C15E-49BD-B7D9-8944AFFD1F38}"/>
              </a:ext>
            </a:extLst>
          </p:cNvPr>
          <p:cNvSpPr>
            <a:spLocks noGrp="1"/>
          </p:cNvSpPr>
          <p:nvPr>
            <p:ph idx="1"/>
          </p:nvPr>
        </p:nvSpPr>
        <p:spPr>
          <a:xfrm>
            <a:off x="378125" y="286710"/>
            <a:ext cx="9451676" cy="5545196"/>
          </a:xfrm>
        </p:spPr>
        <p:txBody>
          <a:bodyPr vert="horz" lIns="91440" tIns="45720" rIns="91440" bIns="45720" rtlCol="0" anchor="t">
            <a:normAutofit/>
          </a:bodyPr>
          <a:lstStyle/>
          <a:p>
            <a:r>
              <a:rPr lang="en-US" sz="2400" dirty="0"/>
              <a:t>8.	No one can use other workers’ phones, desks, offices, or other work tools and equipment, and where they must be shared, sanitize them in between use. </a:t>
            </a:r>
            <a:endParaRPr lang="en-US"/>
          </a:p>
          <a:p>
            <a:r>
              <a:rPr lang="en-US" sz="2400" dirty="0"/>
              <a:t>9.	Require hand washing or sanitation by workers at appropriate places within the business location;</a:t>
            </a:r>
          </a:p>
          <a:p>
            <a:r>
              <a:rPr lang="en-US" sz="2400" dirty="0"/>
              <a:t>10.	Regularly check sanitation supplies for availability;</a:t>
            </a:r>
          </a:p>
          <a:p>
            <a:r>
              <a:rPr lang="en-US" sz="2400" dirty="0">
                <a:ea typeface="+mn-lt"/>
                <a:cs typeface="+mn-lt"/>
              </a:rPr>
              <a:t>11. Prohibit gatherings of workers during working hours;</a:t>
            </a:r>
          </a:p>
          <a:p>
            <a:r>
              <a:rPr lang="en-US" sz="2400" dirty="0">
                <a:ea typeface="+mn-lt"/>
                <a:cs typeface="+mn-lt"/>
              </a:rPr>
              <a:t>12. Masks should be worn in common areas, and in any office where appropriate social distancing is difficult to maintain. </a:t>
            </a:r>
          </a:p>
          <a:p>
            <a:r>
              <a:rPr lang="en-US" sz="2400" dirty="0">
                <a:ea typeface="+mn-lt"/>
                <a:cs typeface="+mn-lt"/>
              </a:rPr>
              <a:t>13. Before opening to the public, examine the flow of people in and out, and change it so you can to maintain social distances. For example, make your building one way in and one way out for citizens. </a:t>
            </a:r>
          </a:p>
          <a:p>
            <a:endParaRPr lang="en-US" sz="2400" dirty="0"/>
          </a:p>
          <a:p>
            <a:endParaRPr lang="en-US" sz="2400" dirty="0"/>
          </a:p>
          <a:p>
            <a:endParaRPr lang="en-US" sz="2400" dirty="0"/>
          </a:p>
        </p:txBody>
      </p:sp>
    </p:spTree>
    <p:extLst>
      <p:ext uri="{BB962C8B-B14F-4D97-AF65-F5344CB8AC3E}">
        <p14:creationId xmlns:p14="http://schemas.microsoft.com/office/powerpoint/2010/main" val="9150547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4AD3B3-2F63-4E62-900A-EE8DFAD1525A}"/>
              </a:ext>
            </a:extLst>
          </p:cNvPr>
          <p:cNvSpPr>
            <a:spLocks noGrp="1"/>
          </p:cNvSpPr>
          <p:nvPr>
            <p:ph idx="1"/>
          </p:nvPr>
        </p:nvSpPr>
        <p:spPr>
          <a:xfrm>
            <a:off x="248728" y="275470"/>
            <a:ext cx="9336658" cy="6634738"/>
          </a:xfrm>
        </p:spPr>
        <p:txBody>
          <a:bodyPr vert="horz" lIns="91440" tIns="45720" rIns="91440" bIns="45720" rtlCol="0" anchor="t">
            <a:normAutofit fontScale="92500" lnSpcReduction="10000"/>
          </a:bodyPr>
          <a:lstStyle/>
          <a:p>
            <a:r>
              <a:rPr lang="en-US" sz="2400" dirty="0"/>
              <a:t>14.	Permit workers to take breaks and meals outside, in their office or personal workspace, or in such other areas where proper Social Distancing is attainable;</a:t>
            </a:r>
          </a:p>
          <a:p>
            <a:r>
              <a:rPr lang="en-US" sz="2400" dirty="0"/>
              <a:t>15.	 With City Manager approval, allow teleworking for workers where productivity can be maintained</a:t>
            </a:r>
          </a:p>
          <a:p>
            <a:r>
              <a:rPr lang="en-US" sz="2400" dirty="0">
                <a:ea typeface="+mn-lt"/>
                <a:cs typeface="+mn-lt"/>
              </a:rPr>
              <a:t>16. Implement staggered shifts if possible;</a:t>
            </a:r>
          </a:p>
          <a:p>
            <a:r>
              <a:rPr lang="en-US" sz="2400" dirty="0">
                <a:ea typeface="+mn-lt"/>
                <a:cs typeface="+mn-lt"/>
              </a:rPr>
              <a:t>17. Hold all meetings and conferences virtually, whenever possible;</a:t>
            </a:r>
          </a:p>
          <a:p>
            <a:r>
              <a:rPr lang="en-US" sz="2400" dirty="0">
                <a:ea typeface="+mn-lt"/>
                <a:cs typeface="+mn-lt"/>
              </a:rPr>
              <a:t>18. Enforce Social Distancing; Keep everyone at least six (6) feet apart where possible; </a:t>
            </a:r>
          </a:p>
          <a:p>
            <a:r>
              <a:rPr lang="en-US" sz="2400" dirty="0">
                <a:ea typeface="+mn-lt"/>
                <a:cs typeface="+mn-lt"/>
              </a:rPr>
              <a:t>19. Provide alternative points of interaction with citizens outside buildings where possible;</a:t>
            </a:r>
          </a:p>
          <a:p>
            <a:r>
              <a:rPr lang="en-US" sz="2400" dirty="0">
                <a:ea typeface="+mn-lt"/>
                <a:cs typeface="+mn-lt"/>
              </a:rPr>
              <a:t>20. Increase physical space between workers and patrons; </a:t>
            </a:r>
          </a:p>
          <a:p>
            <a:r>
              <a:rPr lang="en-US" sz="2400" dirty="0">
                <a:ea typeface="+mn-lt"/>
                <a:cs typeface="+mn-lt"/>
              </a:rPr>
              <a:t>21. Suspending the use of Personal Identification Number (“PIN”) pads, PIN entry devices, electronic signature capture, and any other credit card receipt signature requirements to the extent such suspension is permitted by agreements with credit card companies and credit agencies. If a PIN pad is used, it will be frequently disinfected per </a:t>
            </a:r>
            <a:r>
              <a:rPr lang="en-US" sz="2400">
                <a:ea typeface="+mn-lt"/>
                <a:cs typeface="+mn-lt"/>
              </a:rPr>
              <a:t>CDC recommendations. </a:t>
            </a:r>
            <a:endParaRPr lang="en-US" sz="2400" dirty="0">
              <a:ea typeface="+mn-lt"/>
              <a:cs typeface="+mn-lt"/>
            </a:endParaRPr>
          </a:p>
          <a:p>
            <a:endParaRPr lang="en-US" sz="2400" dirty="0">
              <a:ea typeface="+mn-lt"/>
              <a:cs typeface="+mn-lt"/>
            </a:endParaRPr>
          </a:p>
          <a:p>
            <a:endParaRPr lang="en-US" sz="2400" dirty="0"/>
          </a:p>
          <a:p>
            <a:endParaRPr lang="en-US" sz="2400" dirty="0"/>
          </a:p>
        </p:txBody>
      </p:sp>
    </p:spTree>
    <p:extLst>
      <p:ext uri="{BB962C8B-B14F-4D97-AF65-F5344CB8AC3E}">
        <p14:creationId xmlns:p14="http://schemas.microsoft.com/office/powerpoint/2010/main" val="2226197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03AD8D-5F3D-4829-9885-990C256ECC49}"/>
              </a:ext>
            </a:extLst>
          </p:cNvPr>
          <p:cNvSpPr>
            <a:spLocks noGrp="1"/>
          </p:cNvSpPr>
          <p:nvPr>
            <p:ph idx="1"/>
          </p:nvPr>
        </p:nvSpPr>
        <p:spPr>
          <a:xfrm>
            <a:off x="721822" y="728345"/>
            <a:ext cx="10515600" cy="5323320"/>
          </a:xfrm>
        </p:spPr>
        <p:txBody>
          <a:bodyPr>
            <a:normAutofit/>
          </a:bodyPr>
          <a:lstStyle/>
          <a:p>
            <a:pPr marL="0" indent="0" algn="ctr">
              <a:spcBef>
                <a:spcPts val="0"/>
              </a:spcBef>
              <a:buNone/>
            </a:pPr>
            <a:endParaRPr lang="en-US" dirty="0"/>
          </a:p>
          <a:p>
            <a:pPr marL="0" indent="0" algn="ctr">
              <a:spcBef>
                <a:spcPts val="0"/>
              </a:spcBef>
              <a:buNone/>
            </a:pPr>
            <a:r>
              <a:rPr lang="en-US" sz="2400" dirty="0"/>
              <a:t>THANK YOU!</a:t>
            </a:r>
          </a:p>
          <a:p>
            <a:pPr marL="0" indent="0" algn="ctr">
              <a:spcBef>
                <a:spcPts val="0"/>
              </a:spcBef>
              <a:buNone/>
            </a:pPr>
            <a:endParaRPr lang="en-US" sz="2400" dirty="0"/>
          </a:p>
          <a:p>
            <a:pPr marL="0" indent="0" algn="ctr">
              <a:spcBef>
                <a:spcPts val="0"/>
              </a:spcBef>
              <a:buNone/>
            </a:pPr>
            <a:endParaRPr lang="en-US" sz="2400" dirty="0"/>
          </a:p>
          <a:p>
            <a:pPr marL="0" indent="0" algn="ctr">
              <a:spcBef>
                <a:spcPts val="0"/>
              </a:spcBef>
              <a:buNone/>
            </a:pPr>
            <a:endParaRPr lang="en-US" sz="2400" dirty="0"/>
          </a:p>
          <a:p>
            <a:pPr marL="0" indent="0" algn="ctr">
              <a:spcBef>
                <a:spcPts val="0"/>
              </a:spcBef>
              <a:buNone/>
            </a:pPr>
            <a:endParaRPr lang="en-US" sz="2400" dirty="0"/>
          </a:p>
          <a:p>
            <a:pPr marL="0" indent="0" algn="ctr">
              <a:spcBef>
                <a:spcPts val="0"/>
              </a:spcBef>
              <a:buNone/>
            </a:pPr>
            <a:endParaRPr lang="en-US" sz="2400" dirty="0"/>
          </a:p>
          <a:p>
            <a:pPr marL="0" indent="0" algn="ctr">
              <a:spcBef>
                <a:spcPts val="0"/>
              </a:spcBef>
              <a:buNone/>
            </a:pPr>
            <a:r>
              <a:rPr lang="en-US" sz="2400" dirty="0"/>
              <a:t>City of Dublin</a:t>
            </a:r>
          </a:p>
          <a:p>
            <a:pPr marL="0" indent="0" algn="ctr">
              <a:spcBef>
                <a:spcPts val="0"/>
              </a:spcBef>
              <a:buNone/>
            </a:pPr>
            <a:r>
              <a:rPr lang="en-US" sz="2400" dirty="0"/>
              <a:t>Lance Jones, City Manager</a:t>
            </a:r>
          </a:p>
          <a:p>
            <a:pPr marL="0" indent="0" algn="ctr">
              <a:spcBef>
                <a:spcPts val="0"/>
              </a:spcBef>
              <a:buNone/>
            </a:pPr>
            <a:r>
              <a:rPr lang="en-US" sz="2400" dirty="0"/>
              <a:t>478-277-5001</a:t>
            </a:r>
          </a:p>
          <a:p>
            <a:pPr marL="0" indent="0" algn="ctr">
              <a:spcBef>
                <a:spcPts val="0"/>
              </a:spcBef>
              <a:buNone/>
            </a:pPr>
            <a:r>
              <a:rPr lang="en-US" sz="2400" dirty="0">
                <a:solidFill>
                  <a:schemeClr val="tx1"/>
                </a:solidFill>
              </a:rPr>
              <a:t>jonesl@dublinga.org </a:t>
            </a:r>
          </a:p>
          <a:p>
            <a:pPr marL="0" indent="0">
              <a:buNone/>
            </a:pPr>
            <a:endParaRPr lang="en-US" dirty="0"/>
          </a:p>
        </p:txBody>
      </p:sp>
      <p:pic>
        <p:nvPicPr>
          <p:cNvPr id="2" name="Picture 1">
            <a:extLst>
              <a:ext uri="{FF2B5EF4-FFF2-40B4-BE49-F238E27FC236}">
                <a16:creationId xmlns:a16="http://schemas.microsoft.com/office/drawing/2014/main" id="{9DC6B357-D03F-4599-A399-ADA2621096C4}"/>
              </a:ext>
            </a:extLst>
          </p:cNvPr>
          <p:cNvPicPr>
            <a:picLocks noChangeAspect="1"/>
          </p:cNvPicPr>
          <p:nvPr/>
        </p:nvPicPr>
        <p:blipFill>
          <a:blip r:embed="rId2"/>
          <a:stretch>
            <a:fillRect/>
          </a:stretch>
        </p:blipFill>
        <p:spPr>
          <a:xfrm>
            <a:off x="5420609" y="1999354"/>
            <a:ext cx="914479" cy="914479"/>
          </a:xfrm>
          <a:prstGeom prst="rect">
            <a:avLst/>
          </a:prstGeom>
        </p:spPr>
      </p:pic>
    </p:spTree>
    <p:extLst>
      <p:ext uri="{BB962C8B-B14F-4D97-AF65-F5344CB8AC3E}">
        <p14:creationId xmlns:p14="http://schemas.microsoft.com/office/powerpoint/2010/main" val="394056467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57C86CD4658534DB367066A911C360E" ma:contentTypeVersion="13" ma:contentTypeDescription="Create a new document." ma:contentTypeScope="" ma:versionID="9f671da9c9c2b3c3a86cd1028f2457eb">
  <xsd:schema xmlns:xsd="http://www.w3.org/2001/XMLSchema" xmlns:xs="http://www.w3.org/2001/XMLSchema" xmlns:p="http://schemas.microsoft.com/office/2006/metadata/properties" xmlns:ns3="866807aa-cf5b-4e90-9f53-1bf67958de3f" xmlns:ns4="686ed2a5-2706-4bf5-845e-bca4b919137c" targetNamespace="http://schemas.microsoft.com/office/2006/metadata/properties" ma:root="true" ma:fieldsID="1ca743595e23ca4e49bf9d92ebfceef6" ns3:_="" ns4:_="">
    <xsd:import namespace="866807aa-cf5b-4e90-9f53-1bf67958de3f"/>
    <xsd:import namespace="686ed2a5-2706-4bf5-845e-bca4b919137c"/>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66807aa-cf5b-4e90-9f53-1bf67958de3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86ed2a5-2706-4bf5-845e-bca4b919137c"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86FC4FF-6F7A-4551-9297-30F65F1B3FDD}">
  <ds:schemaRefs>
    <ds:schemaRef ds:uri="http://schemas.microsoft.com/sharepoint/v3/contenttype/forms"/>
  </ds:schemaRefs>
</ds:datastoreItem>
</file>

<file path=customXml/itemProps2.xml><?xml version="1.0" encoding="utf-8"?>
<ds:datastoreItem xmlns:ds="http://schemas.openxmlformats.org/officeDocument/2006/customXml" ds:itemID="{3A4A3E94-F095-4085-BB1F-6672444BBE0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66807aa-cf5b-4e90-9f53-1bf67958de3f"/>
    <ds:schemaRef ds:uri="686ed2a5-2706-4bf5-845e-bca4b919137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8684F86-CD3F-425D-8CAB-DD6D0755E07D}">
  <ds:schemaRefs>
    <ds:schemaRef ds:uri="http://schemas.openxmlformats.org/package/2006/metadata/core-properties"/>
    <ds:schemaRef ds:uri="http://purl.org/dc/dcmitype/"/>
    <ds:schemaRef ds:uri="686ed2a5-2706-4bf5-845e-bca4b919137c"/>
    <ds:schemaRef ds:uri="http://purl.org/dc/elements/1.1/"/>
    <ds:schemaRef ds:uri="http://schemas.microsoft.com/office/2006/documentManagement/types"/>
    <ds:schemaRef ds:uri="866807aa-cf5b-4e90-9f53-1bf67958de3f"/>
    <ds:schemaRef ds:uri="http://purl.org/dc/terms/"/>
    <ds:schemaRef ds:uri="http://schemas.microsoft.com/office/infopath/2007/PartnerControl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14</TotalTime>
  <Words>520</Words>
  <Application>Microsoft Office PowerPoint</Application>
  <PresentationFormat>Widescreen</PresentationFormat>
  <Paragraphs>37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Georgia</vt:lpstr>
      <vt:lpstr>Trebuchet MS</vt:lpstr>
      <vt:lpstr>Wingdings 3</vt:lpstr>
      <vt:lpstr>Facet</vt:lpstr>
      <vt:lpstr>REOPENING DUBLIN CITY HALL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REOPENING DUBLIN CITY HALL</dc:title>
  <dc:creator>Lance Jones</dc:creator>
  <cp:lastModifiedBy>Artiffany Stanley</cp:lastModifiedBy>
  <cp:revision>57</cp:revision>
  <dcterms:created xsi:type="dcterms:W3CDTF">2020-05-13T16:02:34Z</dcterms:created>
  <dcterms:modified xsi:type="dcterms:W3CDTF">2020-05-21T19:49:52Z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0x010100057C86CD4658534DB367066A911C360E</vt:lpwstr>
  </property>
</Properties>
</file>