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59" r:id="rId4"/>
    <p:sldId id="302" r:id="rId5"/>
    <p:sldId id="277" r:id="rId6"/>
    <p:sldId id="269" r:id="rId7"/>
    <p:sldId id="275" r:id="rId8"/>
    <p:sldId id="326" r:id="rId9"/>
    <p:sldId id="327" r:id="rId10"/>
    <p:sldId id="301" r:id="rId11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404A6-4BF2-4431-9682-F2C59E111475}" v="16" dt="2021-08-02T21:17:09.679"/>
    <p1510:client id="{9A9789CF-A1E5-48C1-8BA1-5A0FAD5E58B5}" v="83" dt="2021-08-03T12:02:53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7E808-7F39-41A7-824F-141CE12F6DE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A41ACF-BA94-4F60-A142-957F07578A09}">
      <dgm:prSet phldrT="[Text]"/>
      <dgm:spPr/>
      <dgm:t>
        <a:bodyPr/>
        <a:lstStyle/>
        <a:p>
          <a:r>
            <a:rPr lang="en-US"/>
            <a:t>1959</a:t>
          </a:r>
        </a:p>
      </dgm:t>
    </dgm:pt>
    <dgm:pt modelId="{BFAFBEBC-E4BE-44CE-A709-B91FCD727437}" type="parTrans" cxnId="{0031FB32-9858-4193-8988-6F6C85EB503F}">
      <dgm:prSet/>
      <dgm:spPr/>
      <dgm:t>
        <a:bodyPr/>
        <a:lstStyle/>
        <a:p>
          <a:endParaRPr lang="en-US"/>
        </a:p>
      </dgm:t>
    </dgm:pt>
    <dgm:pt modelId="{0BFCF474-3F41-46D7-A96C-2B6D1E8B0894}" type="sibTrans" cxnId="{0031FB32-9858-4193-8988-6F6C85EB503F}">
      <dgm:prSet/>
      <dgm:spPr/>
      <dgm:t>
        <a:bodyPr/>
        <a:lstStyle/>
        <a:p>
          <a:endParaRPr lang="en-US"/>
        </a:p>
      </dgm:t>
    </dgm:pt>
    <dgm:pt modelId="{4656E183-C40E-45C6-B127-7324B29A6163}">
      <dgm:prSet phldrT="[Text]"/>
      <dgm:spPr/>
      <dgm:t>
        <a:bodyPr/>
        <a:lstStyle/>
        <a:p>
          <a:r>
            <a:rPr lang="en-US"/>
            <a:t>1989</a:t>
          </a:r>
        </a:p>
      </dgm:t>
    </dgm:pt>
    <dgm:pt modelId="{435F9406-87FF-4231-963E-79A89AEDB222}" type="parTrans" cxnId="{ED0BCF24-FF34-4A33-82C9-BEC78D08C4DB}">
      <dgm:prSet/>
      <dgm:spPr/>
      <dgm:t>
        <a:bodyPr/>
        <a:lstStyle/>
        <a:p>
          <a:endParaRPr lang="en-US"/>
        </a:p>
      </dgm:t>
    </dgm:pt>
    <dgm:pt modelId="{47A6939D-A330-47C9-A8FE-2492B50441CE}" type="sibTrans" cxnId="{ED0BCF24-FF34-4A33-82C9-BEC78D08C4DB}">
      <dgm:prSet/>
      <dgm:spPr/>
      <dgm:t>
        <a:bodyPr/>
        <a:lstStyle/>
        <a:p>
          <a:endParaRPr lang="en-US"/>
        </a:p>
      </dgm:t>
    </dgm:pt>
    <dgm:pt modelId="{77A1F914-02AC-4FEB-98CE-4D5BBDE052EF}">
      <dgm:prSet phldrT="[Text]"/>
      <dgm:spPr/>
      <dgm:t>
        <a:bodyPr/>
        <a:lstStyle/>
        <a:p>
          <a:r>
            <a:rPr lang="en-US"/>
            <a:t>2009</a:t>
          </a:r>
        </a:p>
      </dgm:t>
    </dgm:pt>
    <dgm:pt modelId="{9ED9AE25-53EA-4DDD-8B6E-EF7410C0E366}" type="parTrans" cxnId="{52F62015-3239-4245-83F8-EDABF33B5B42}">
      <dgm:prSet/>
      <dgm:spPr/>
      <dgm:t>
        <a:bodyPr/>
        <a:lstStyle/>
        <a:p>
          <a:endParaRPr lang="en-US"/>
        </a:p>
      </dgm:t>
    </dgm:pt>
    <dgm:pt modelId="{E9507572-C63A-4C43-9788-61A1B767E994}" type="sibTrans" cxnId="{52F62015-3239-4245-83F8-EDABF33B5B42}">
      <dgm:prSet/>
      <dgm:spPr/>
      <dgm:t>
        <a:bodyPr/>
        <a:lstStyle/>
        <a:p>
          <a:endParaRPr lang="en-US"/>
        </a:p>
      </dgm:t>
    </dgm:pt>
    <dgm:pt modelId="{512B74AB-254D-4CF9-89FB-5ADAF147674E}">
      <dgm:prSet phldrT="[Text]"/>
      <dgm:spPr/>
      <dgm:t>
        <a:bodyPr/>
        <a:lstStyle/>
        <a:p>
          <a:r>
            <a:rPr lang="en-US"/>
            <a:t>Regional Commission (RC)</a:t>
          </a:r>
        </a:p>
      </dgm:t>
    </dgm:pt>
    <dgm:pt modelId="{8076F3CB-9989-44FE-BB18-1822EE27C48E}" type="parTrans" cxnId="{AD8C08A0-0B63-4837-87B8-37FFA2EF63DF}">
      <dgm:prSet/>
      <dgm:spPr/>
      <dgm:t>
        <a:bodyPr/>
        <a:lstStyle/>
        <a:p>
          <a:endParaRPr lang="en-US"/>
        </a:p>
      </dgm:t>
    </dgm:pt>
    <dgm:pt modelId="{D3A3BA48-CB45-48A8-A556-B9C3F124228C}" type="sibTrans" cxnId="{AD8C08A0-0B63-4837-87B8-37FFA2EF63DF}">
      <dgm:prSet/>
      <dgm:spPr/>
      <dgm:t>
        <a:bodyPr/>
        <a:lstStyle/>
        <a:p>
          <a:endParaRPr lang="en-US"/>
        </a:p>
      </dgm:t>
    </dgm:pt>
    <dgm:pt modelId="{C928FC8F-02D3-4849-BAC5-CB37CBAEAC54}">
      <dgm:prSet/>
      <dgm:spPr/>
      <dgm:t>
        <a:bodyPr/>
        <a:lstStyle/>
        <a:p>
          <a:r>
            <a:rPr lang="en-US"/>
            <a:t>Area Planning Commission (APC)</a:t>
          </a:r>
        </a:p>
      </dgm:t>
    </dgm:pt>
    <dgm:pt modelId="{262C4B73-03FD-406E-9BB1-167EDF6AD380}" type="parTrans" cxnId="{E95A94E1-1F16-4D02-90D5-04B9ED98332D}">
      <dgm:prSet/>
      <dgm:spPr/>
      <dgm:t>
        <a:bodyPr/>
        <a:lstStyle/>
        <a:p>
          <a:endParaRPr lang="en-US"/>
        </a:p>
      </dgm:t>
    </dgm:pt>
    <dgm:pt modelId="{7DC2026C-CDD1-4E8F-B17E-AAEA6C42224A}" type="sibTrans" cxnId="{E95A94E1-1F16-4D02-90D5-04B9ED98332D}">
      <dgm:prSet/>
      <dgm:spPr/>
      <dgm:t>
        <a:bodyPr/>
        <a:lstStyle/>
        <a:p>
          <a:endParaRPr lang="en-US"/>
        </a:p>
      </dgm:t>
    </dgm:pt>
    <dgm:pt modelId="{FD066B09-8D55-4D22-8E99-AEF05EF4C111}">
      <dgm:prSet/>
      <dgm:spPr/>
      <dgm:t>
        <a:bodyPr/>
        <a:lstStyle/>
        <a:p>
          <a:r>
            <a:rPr lang="en-US"/>
            <a:t>1973</a:t>
          </a:r>
        </a:p>
      </dgm:t>
    </dgm:pt>
    <dgm:pt modelId="{6FCC1BC7-07C7-4CA3-BADC-F243F73C091C}" type="parTrans" cxnId="{0372D29D-2A0E-4425-BEEB-6DFA319990BD}">
      <dgm:prSet/>
      <dgm:spPr/>
      <dgm:t>
        <a:bodyPr/>
        <a:lstStyle/>
        <a:p>
          <a:endParaRPr lang="en-US"/>
        </a:p>
      </dgm:t>
    </dgm:pt>
    <dgm:pt modelId="{674B6AB9-E421-4F1A-9A02-07A6E98BB617}" type="sibTrans" cxnId="{0372D29D-2A0E-4425-BEEB-6DFA319990BD}">
      <dgm:prSet/>
      <dgm:spPr/>
      <dgm:t>
        <a:bodyPr/>
        <a:lstStyle/>
        <a:p>
          <a:endParaRPr lang="en-US"/>
        </a:p>
      </dgm:t>
    </dgm:pt>
    <dgm:pt modelId="{D91BE4E1-EDEC-4CDC-876F-E8E4BCF860AA}">
      <dgm:prSet/>
      <dgm:spPr/>
      <dgm:t>
        <a:bodyPr/>
        <a:lstStyle/>
        <a:p>
          <a:r>
            <a:rPr lang="en-US"/>
            <a:t>Area Planning and Development Commission (APDC)</a:t>
          </a:r>
        </a:p>
      </dgm:t>
    </dgm:pt>
    <dgm:pt modelId="{2AF7BA94-C83F-4BCF-AA8B-DBBF25FB6483}" type="parTrans" cxnId="{7D85E1DE-6823-4044-9A69-DA3B0C63477C}">
      <dgm:prSet/>
      <dgm:spPr/>
      <dgm:t>
        <a:bodyPr/>
        <a:lstStyle/>
        <a:p>
          <a:endParaRPr lang="en-US"/>
        </a:p>
      </dgm:t>
    </dgm:pt>
    <dgm:pt modelId="{4F209E55-6FF8-4B35-9B21-A4CDBCB2BAE2}" type="sibTrans" cxnId="{7D85E1DE-6823-4044-9A69-DA3B0C63477C}">
      <dgm:prSet/>
      <dgm:spPr/>
      <dgm:t>
        <a:bodyPr/>
        <a:lstStyle/>
        <a:p>
          <a:endParaRPr lang="en-US"/>
        </a:p>
      </dgm:t>
    </dgm:pt>
    <dgm:pt modelId="{4C5C4D7B-1B43-40F1-8606-BA2115B966B3}">
      <dgm:prSet phldrT="[Text]"/>
      <dgm:spPr/>
      <dgm:t>
        <a:bodyPr/>
        <a:lstStyle/>
        <a:p>
          <a:r>
            <a:rPr lang="en-US"/>
            <a:t>Regional Development Center (RDC)</a:t>
          </a:r>
        </a:p>
      </dgm:t>
    </dgm:pt>
    <dgm:pt modelId="{83CC51C6-EEDF-45AB-B995-B598934CC64E}" type="parTrans" cxnId="{0E084C9F-0BE3-43F2-9654-0CA79B357D24}">
      <dgm:prSet/>
      <dgm:spPr/>
      <dgm:t>
        <a:bodyPr/>
        <a:lstStyle/>
        <a:p>
          <a:endParaRPr lang="en-US"/>
        </a:p>
      </dgm:t>
    </dgm:pt>
    <dgm:pt modelId="{A0C27A43-9215-4409-A651-ADBD9DC4E13F}" type="sibTrans" cxnId="{0E084C9F-0BE3-43F2-9654-0CA79B357D24}">
      <dgm:prSet/>
      <dgm:spPr/>
      <dgm:t>
        <a:bodyPr/>
        <a:lstStyle/>
        <a:p>
          <a:endParaRPr lang="en-US"/>
        </a:p>
      </dgm:t>
    </dgm:pt>
    <dgm:pt modelId="{DDF0D3B9-B67A-49B0-9577-79690AE5A57F}" type="pres">
      <dgm:prSet presAssocID="{6937E808-7F39-41A7-824F-141CE12F6DE3}" presName="linearFlow" presStyleCnt="0">
        <dgm:presLayoutVars>
          <dgm:dir/>
          <dgm:animLvl val="lvl"/>
          <dgm:resizeHandles val="exact"/>
        </dgm:presLayoutVars>
      </dgm:prSet>
      <dgm:spPr/>
    </dgm:pt>
    <dgm:pt modelId="{F7E7CA4E-1D43-4294-8C66-D1A4DD5ED1FB}" type="pres">
      <dgm:prSet presAssocID="{77A41ACF-BA94-4F60-A142-957F07578A09}" presName="composite" presStyleCnt="0"/>
      <dgm:spPr/>
    </dgm:pt>
    <dgm:pt modelId="{98A81D44-535C-443D-B9DD-5EDFC5BEEFE6}" type="pres">
      <dgm:prSet presAssocID="{77A41ACF-BA94-4F60-A142-957F07578A09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01EFB4-092E-40C9-BD02-3CCCDEC06055}" type="pres">
      <dgm:prSet presAssocID="{77A41ACF-BA94-4F60-A142-957F07578A09}" presName="parSh" presStyleLbl="node1" presStyleIdx="0" presStyleCnt="4"/>
      <dgm:spPr/>
    </dgm:pt>
    <dgm:pt modelId="{F14C656A-50E1-4A9D-9B0F-2CDC328B69BA}" type="pres">
      <dgm:prSet presAssocID="{77A41ACF-BA94-4F60-A142-957F07578A09}" presName="desTx" presStyleLbl="fgAcc1" presStyleIdx="0" presStyleCnt="4">
        <dgm:presLayoutVars>
          <dgm:bulletEnabled val="1"/>
        </dgm:presLayoutVars>
      </dgm:prSet>
      <dgm:spPr/>
    </dgm:pt>
    <dgm:pt modelId="{7BC19981-986A-4425-B2A2-0F5A5BA597EA}" type="pres">
      <dgm:prSet presAssocID="{0BFCF474-3F41-46D7-A96C-2B6D1E8B0894}" presName="sibTrans" presStyleLbl="sibTrans2D1" presStyleIdx="0" presStyleCnt="3"/>
      <dgm:spPr/>
    </dgm:pt>
    <dgm:pt modelId="{8A244070-713F-4EDE-A49E-3E0DDB2CF4BA}" type="pres">
      <dgm:prSet presAssocID="{0BFCF474-3F41-46D7-A96C-2B6D1E8B0894}" presName="connTx" presStyleLbl="sibTrans2D1" presStyleIdx="0" presStyleCnt="3"/>
      <dgm:spPr/>
    </dgm:pt>
    <dgm:pt modelId="{2655241C-DA0D-4823-9BD5-C77CC319EACF}" type="pres">
      <dgm:prSet presAssocID="{FD066B09-8D55-4D22-8E99-AEF05EF4C111}" presName="composite" presStyleCnt="0"/>
      <dgm:spPr/>
    </dgm:pt>
    <dgm:pt modelId="{8D2BB727-0F3B-4296-BD95-E119508AAC83}" type="pres">
      <dgm:prSet presAssocID="{FD066B09-8D55-4D22-8E99-AEF05EF4C111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877A64B-FEAC-4DD0-867E-F7A3199510FA}" type="pres">
      <dgm:prSet presAssocID="{FD066B09-8D55-4D22-8E99-AEF05EF4C111}" presName="parSh" presStyleLbl="node1" presStyleIdx="1" presStyleCnt="4"/>
      <dgm:spPr/>
    </dgm:pt>
    <dgm:pt modelId="{C3B4CEE7-F567-4978-8BC5-E04188D5934E}" type="pres">
      <dgm:prSet presAssocID="{FD066B09-8D55-4D22-8E99-AEF05EF4C111}" presName="desTx" presStyleLbl="fgAcc1" presStyleIdx="1" presStyleCnt="4">
        <dgm:presLayoutVars>
          <dgm:bulletEnabled val="1"/>
        </dgm:presLayoutVars>
      </dgm:prSet>
      <dgm:spPr/>
    </dgm:pt>
    <dgm:pt modelId="{1D266E47-8E4B-4B7F-8BA2-5921C69798B1}" type="pres">
      <dgm:prSet presAssocID="{674B6AB9-E421-4F1A-9A02-07A6E98BB617}" presName="sibTrans" presStyleLbl="sibTrans2D1" presStyleIdx="1" presStyleCnt="3"/>
      <dgm:spPr/>
    </dgm:pt>
    <dgm:pt modelId="{389ABFBD-4A3A-434A-9916-98F697B86190}" type="pres">
      <dgm:prSet presAssocID="{674B6AB9-E421-4F1A-9A02-07A6E98BB617}" presName="connTx" presStyleLbl="sibTrans2D1" presStyleIdx="1" presStyleCnt="3"/>
      <dgm:spPr/>
    </dgm:pt>
    <dgm:pt modelId="{8B5CE068-56D5-47C0-8DB8-1724510BC5EA}" type="pres">
      <dgm:prSet presAssocID="{4656E183-C40E-45C6-B127-7324B29A6163}" presName="composite" presStyleCnt="0"/>
      <dgm:spPr/>
    </dgm:pt>
    <dgm:pt modelId="{8646155A-7BA2-4309-81AC-A213A749B1FF}" type="pres">
      <dgm:prSet presAssocID="{4656E183-C40E-45C6-B127-7324B29A6163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316233F-2638-4D8F-A6EF-70968E6173D8}" type="pres">
      <dgm:prSet presAssocID="{4656E183-C40E-45C6-B127-7324B29A6163}" presName="parSh" presStyleLbl="node1" presStyleIdx="2" presStyleCnt="4"/>
      <dgm:spPr/>
    </dgm:pt>
    <dgm:pt modelId="{95E3A789-5B20-480C-AAA0-6E42A114C8A8}" type="pres">
      <dgm:prSet presAssocID="{4656E183-C40E-45C6-B127-7324B29A6163}" presName="desTx" presStyleLbl="fgAcc1" presStyleIdx="2" presStyleCnt="4">
        <dgm:presLayoutVars>
          <dgm:bulletEnabled val="1"/>
        </dgm:presLayoutVars>
      </dgm:prSet>
      <dgm:spPr/>
    </dgm:pt>
    <dgm:pt modelId="{F05008F0-8851-4259-A750-7ABAEFE26AB4}" type="pres">
      <dgm:prSet presAssocID="{47A6939D-A330-47C9-A8FE-2492B50441CE}" presName="sibTrans" presStyleLbl="sibTrans2D1" presStyleIdx="2" presStyleCnt="3"/>
      <dgm:spPr/>
    </dgm:pt>
    <dgm:pt modelId="{063DA28F-7702-4B39-83D3-B81E9B1FF5E9}" type="pres">
      <dgm:prSet presAssocID="{47A6939D-A330-47C9-A8FE-2492B50441CE}" presName="connTx" presStyleLbl="sibTrans2D1" presStyleIdx="2" presStyleCnt="3"/>
      <dgm:spPr/>
    </dgm:pt>
    <dgm:pt modelId="{526F7937-98F2-44E0-A758-20C121E6F277}" type="pres">
      <dgm:prSet presAssocID="{77A1F914-02AC-4FEB-98CE-4D5BBDE052EF}" presName="composite" presStyleCnt="0"/>
      <dgm:spPr/>
    </dgm:pt>
    <dgm:pt modelId="{C99B9F68-CDCA-430E-8732-94B50427BFD5}" type="pres">
      <dgm:prSet presAssocID="{77A1F914-02AC-4FEB-98CE-4D5BBDE052EF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9EE5A33-B8B8-42AC-8A77-1E8B66BC96D2}" type="pres">
      <dgm:prSet presAssocID="{77A1F914-02AC-4FEB-98CE-4D5BBDE052EF}" presName="parSh" presStyleLbl="node1" presStyleIdx="3" presStyleCnt="4"/>
      <dgm:spPr/>
    </dgm:pt>
    <dgm:pt modelId="{F372923C-8173-44EB-80DB-A3E146512443}" type="pres">
      <dgm:prSet presAssocID="{77A1F914-02AC-4FEB-98CE-4D5BBDE052EF}" presName="desTx" presStyleLbl="fgAcc1" presStyleIdx="3" presStyleCnt="4">
        <dgm:presLayoutVars>
          <dgm:bulletEnabled val="1"/>
        </dgm:presLayoutVars>
      </dgm:prSet>
      <dgm:spPr/>
    </dgm:pt>
  </dgm:ptLst>
  <dgm:cxnLst>
    <dgm:cxn modelId="{D4990206-311C-4D3B-B41E-44BCD55E3760}" type="presOf" srcId="{512B74AB-254D-4CF9-89FB-5ADAF147674E}" destId="{F372923C-8173-44EB-80DB-A3E146512443}" srcOrd="0" destOrd="0" presId="urn:microsoft.com/office/officeart/2005/8/layout/process3"/>
    <dgm:cxn modelId="{52F62015-3239-4245-83F8-EDABF33B5B42}" srcId="{6937E808-7F39-41A7-824F-141CE12F6DE3}" destId="{77A1F914-02AC-4FEB-98CE-4D5BBDE052EF}" srcOrd="3" destOrd="0" parTransId="{9ED9AE25-53EA-4DDD-8B6E-EF7410C0E366}" sibTransId="{E9507572-C63A-4C43-9788-61A1B767E994}"/>
    <dgm:cxn modelId="{39ABB619-8EF8-4F02-981E-B68275CC44D9}" type="presOf" srcId="{674B6AB9-E421-4F1A-9A02-07A6E98BB617}" destId="{1D266E47-8E4B-4B7F-8BA2-5921C69798B1}" srcOrd="0" destOrd="0" presId="urn:microsoft.com/office/officeart/2005/8/layout/process3"/>
    <dgm:cxn modelId="{47FACE19-467A-4B91-A084-C7B14D140F0D}" type="presOf" srcId="{FD066B09-8D55-4D22-8E99-AEF05EF4C111}" destId="{8D2BB727-0F3B-4296-BD95-E119508AAC83}" srcOrd="0" destOrd="0" presId="urn:microsoft.com/office/officeart/2005/8/layout/process3"/>
    <dgm:cxn modelId="{ED0BCF24-FF34-4A33-82C9-BEC78D08C4DB}" srcId="{6937E808-7F39-41A7-824F-141CE12F6DE3}" destId="{4656E183-C40E-45C6-B127-7324B29A6163}" srcOrd="2" destOrd="0" parTransId="{435F9406-87FF-4231-963E-79A89AEDB222}" sibTransId="{47A6939D-A330-47C9-A8FE-2492B50441CE}"/>
    <dgm:cxn modelId="{8321A22F-DFE9-4F4F-8402-03E191F37C56}" type="presOf" srcId="{C928FC8F-02D3-4849-BAC5-CB37CBAEAC54}" destId="{F14C656A-50E1-4A9D-9B0F-2CDC328B69BA}" srcOrd="0" destOrd="0" presId="urn:microsoft.com/office/officeart/2005/8/layout/process3"/>
    <dgm:cxn modelId="{0031FB32-9858-4193-8988-6F6C85EB503F}" srcId="{6937E808-7F39-41A7-824F-141CE12F6DE3}" destId="{77A41ACF-BA94-4F60-A142-957F07578A09}" srcOrd="0" destOrd="0" parTransId="{BFAFBEBC-E4BE-44CE-A709-B91FCD727437}" sibTransId="{0BFCF474-3F41-46D7-A96C-2B6D1E8B0894}"/>
    <dgm:cxn modelId="{97E45E3E-1F99-4439-8D94-9336D7187963}" type="presOf" srcId="{674B6AB9-E421-4F1A-9A02-07A6E98BB617}" destId="{389ABFBD-4A3A-434A-9916-98F697B86190}" srcOrd="1" destOrd="0" presId="urn:microsoft.com/office/officeart/2005/8/layout/process3"/>
    <dgm:cxn modelId="{062B8F69-5480-4BA1-BB00-B401FCABD9DE}" type="presOf" srcId="{0BFCF474-3F41-46D7-A96C-2B6D1E8B0894}" destId="{7BC19981-986A-4425-B2A2-0F5A5BA597EA}" srcOrd="0" destOrd="0" presId="urn:microsoft.com/office/officeart/2005/8/layout/process3"/>
    <dgm:cxn modelId="{A83CE74B-AC16-4C6B-8290-B971F722108B}" type="presOf" srcId="{0BFCF474-3F41-46D7-A96C-2B6D1E8B0894}" destId="{8A244070-713F-4EDE-A49E-3E0DDB2CF4BA}" srcOrd="1" destOrd="0" presId="urn:microsoft.com/office/officeart/2005/8/layout/process3"/>
    <dgm:cxn modelId="{4D3DAF80-7596-4F28-BA4F-6697A6C9AAE5}" type="presOf" srcId="{FD066B09-8D55-4D22-8E99-AEF05EF4C111}" destId="{9877A64B-FEAC-4DD0-867E-F7A3199510FA}" srcOrd="1" destOrd="0" presId="urn:microsoft.com/office/officeart/2005/8/layout/process3"/>
    <dgm:cxn modelId="{43D6848A-5E03-48F6-99D9-DA2CA1B47502}" type="presOf" srcId="{77A1F914-02AC-4FEB-98CE-4D5BBDE052EF}" destId="{C99B9F68-CDCA-430E-8732-94B50427BFD5}" srcOrd="0" destOrd="0" presId="urn:microsoft.com/office/officeart/2005/8/layout/process3"/>
    <dgm:cxn modelId="{CF25418B-DA5A-45DC-8D01-B03730045752}" type="presOf" srcId="{47A6939D-A330-47C9-A8FE-2492B50441CE}" destId="{F05008F0-8851-4259-A750-7ABAEFE26AB4}" srcOrd="0" destOrd="0" presId="urn:microsoft.com/office/officeart/2005/8/layout/process3"/>
    <dgm:cxn modelId="{4F098095-2E91-415D-A287-D06937D4FEB1}" type="presOf" srcId="{D91BE4E1-EDEC-4CDC-876F-E8E4BCF860AA}" destId="{C3B4CEE7-F567-4978-8BC5-E04188D5934E}" srcOrd="0" destOrd="0" presId="urn:microsoft.com/office/officeart/2005/8/layout/process3"/>
    <dgm:cxn modelId="{0372D29D-2A0E-4425-BEEB-6DFA319990BD}" srcId="{6937E808-7F39-41A7-824F-141CE12F6DE3}" destId="{FD066B09-8D55-4D22-8E99-AEF05EF4C111}" srcOrd="1" destOrd="0" parTransId="{6FCC1BC7-07C7-4CA3-BADC-F243F73C091C}" sibTransId="{674B6AB9-E421-4F1A-9A02-07A6E98BB617}"/>
    <dgm:cxn modelId="{0E084C9F-0BE3-43F2-9654-0CA79B357D24}" srcId="{4656E183-C40E-45C6-B127-7324B29A6163}" destId="{4C5C4D7B-1B43-40F1-8606-BA2115B966B3}" srcOrd="0" destOrd="0" parTransId="{83CC51C6-EEDF-45AB-B995-B598934CC64E}" sibTransId="{A0C27A43-9215-4409-A651-ADBD9DC4E13F}"/>
    <dgm:cxn modelId="{AD8C08A0-0B63-4837-87B8-37FFA2EF63DF}" srcId="{77A1F914-02AC-4FEB-98CE-4D5BBDE052EF}" destId="{512B74AB-254D-4CF9-89FB-5ADAF147674E}" srcOrd="0" destOrd="0" parTransId="{8076F3CB-9989-44FE-BB18-1822EE27C48E}" sibTransId="{D3A3BA48-CB45-48A8-A556-B9C3F124228C}"/>
    <dgm:cxn modelId="{B8B64CA4-9AEF-459C-A805-5F367984AB1D}" type="presOf" srcId="{47A6939D-A330-47C9-A8FE-2492B50441CE}" destId="{063DA28F-7702-4B39-83D3-B81E9B1FF5E9}" srcOrd="1" destOrd="0" presId="urn:microsoft.com/office/officeart/2005/8/layout/process3"/>
    <dgm:cxn modelId="{AA6713AA-469D-4C68-9644-4EB778F6DD54}" type="presOf" srcId="{4656E183-C40E-45C6-B127-7324B29A6163}" destId="{8646155A-7BA2-4309-81AC-A213A749B1FF}" srcOrd="0" destOrd="0" presId="urn:microsoft.com/office/officeart/2005/8/layout/process3"/>
    <dgm:cxn modelId="{B467C0AA-D5B4-4932-84BC-C303A63BE170}" type="presOf" srcId="{77A41ACF-BA94-4F60-A142-957F07578A09}" destId="{2E01EFB4-092E-40C9-BD02-3CCCDEC06055}" srcOrd="1" destOrd="0" presId="urn:microsoft.com/office/officeart/2005/8/layout/process3"/>
    <dgm:cxn modelId="{04AB7CBB-7279-473F-80EC-31C418D2148B}" type="presOf" srcId="{77A1F914-02AC-4FEB-98CE-4D5BBDE052EF}" destId="{B9EE5A33-B8B8-42AC-8A77-1E8B66BC96D2}" srcOrd="1" destOrd="0" presId="urn:microsoft.com/office/officeart/2005/8/layout/process3"/>
    <dgm:cxn modelId="{41A485C7-B1C0-4D55-9590-DC85D0CC142E}" type="presOf" srcId="{4C5C4D7B-1B43-40F1-8606-BA2115B966B3}" destId="{95E3A789-5B20-480C-AAA0-6E42A114C8A8}" srcOrd="0" destOrd="0" presId="urn:microsoft.com/office/officeart/2005/8/layout/process3"/>
    <dgm:cxn modelId="{5907D5C8-88E1-4A46-8ED4-E4C83822C39F}" type="presOf" srcId="{4656E183-C40E-45C6-B127-7324B29A6163}" destId="{9316233F-2638-4D8F-A6EF-70968E6173D8}" srcOrd="1" destOrd="0" presId="urn:microsoft.com/office/officeart/2005/8/layout/process3"/>
    <dgm:cxn modelId="{7D85E1DE-6823-4044-9A69-DA3B0C63477C}" srcId="{FD066B09-8D55-4D22-8E99-AEF05EF4C111}" destId="{D91BE4E1-EDEC-4CDC-876F-E8E4BCF860AA}" srcOrd="0" destOrd="0" parTransId="{2AF7BA94-C83F-4BCF-AA8B-DBBF25FB6483}" sibTransId="{4F209E55-6FF8-4B35-9B21-A4CDBCB2BAE2}"/>
    <dgm:cxn modelId="{437B62E0-6680-4A3A-AA6B-6085AC947D8E}" type="presOf" srcId="{6937E808-7F39-41A7-824F-141CE12F6DE3}" destId="{DDF0D3B9-B67A-49B0-9577-79690AE5A57F}" srcOrd="0" destOrd="0" presId="urn:microsoft.com/office/officeart/2005/8/layout/process3"/>
    <dgm:cxn modelId="{E95A94E1-1F16-4D02-90D5-04B9ED98332D}" srcId="{77A41ACF-BA94-4F60-A142-957F07578A09}" destId="{C928FC8F-02D3-4849-BAC5-CB37CBAEAC54}" srcOrd="0" destOrd="0" parTransId="{262C4B73-03FD-406E-9BB1-167EDF6AD380}" sibTransId="{7DC2026C-CDD1-4E8F-B17E-AAEA6C42224A}"/>
    <dgm:cxn modelId="{2EA582EF-67C5-499C-9239-0E462C4B3049}" type="presOf" srcId="{77A41ACF-BA94-4F60-A142-957F07578A09}" destId="{98A81D44-535C-443D-B9DD-5EDFC5BEEFE6}" srcOrd="0" destOrd="0" presId="urn:microsoft.com/office/officeart/2005/8/layout/process3"/>
    <dgm:cxn modelId="{8E8F392E-DDF7-4C0F-8780-14F4E32223FA}" type="presParOf" srcId="{DDF0D3B9-B67A-49B0-9577-79690AE5A57F}" destId="{F7E7CA4E-1D43-4294-8C66-D1A4DD5ED1FB}" srcOrd="0" destOrd="0" presId="urn:microsoft.com/office/officeart/2005/8/layout/process3"/>
    <dgm:cxn modelId="{1F0DA110-6F2D-4033-AA54-EDD3DD11E2F1}" type="presParOf" srcId="{F7E7CA4E-1D43-4294-8C66-D1A4DD5ED1FB}" destId="{98A81D44-535C-443D-B9DD-5EDFC5BEEFE6}" srcOrd="0" destOrd="0" presId="urn:microsoft.com/office/officeart/2005/8/layout/process3"/>
    <dgm:cxn modelId="{4CA5765D-DB99-403F-A683-B63C10D18746}" type="presParOf" srcId="{F7E7CA4E-1D43-4294-8C66-D1A4DD5ED1FB}" destId="{2E01EFB4-092E-40C9-BD02-3CCCDEC06055}" srcOrd="1" destOrd="0" presId="urn:microsoft.com/office/officeart/2005/8/layout/process3"/>
    <dgm:cxn modelId="{479067EB-A9B2-4CE1-9891-60569CBC432E}" type="presParOf" srcId="{F7E7CA4E-1D43-4294-8C66-D1A4DD5ED1FB}" destId="{F14C656A-50E1-4A9D-9B0F-2CDC328B69BA}" srcOrd="2" destOrd="0" presId="urn:microsoft.com/office/officeart/2005/8/layout/process3"/>
    <dgm:cxn modelId="{87A14C7C-1270-49F4-9515-8CFD04D442A4}" type="presParOf" srcId="{DDF0D3B9-B67A-49B0-9577-79690AE5A57F}" destId="{7BC19981-986A-4425-B2A2-0F5A5BA597EA}" srcOrd="1" destOrd="0" presId="urn:microsoft.com/office/officeart/2005/8/layout/process3"/>
    <dgm:cxn modelId="{25D6F59C-B219-4A9E-8E0E-479C80B865AC}" type="presParOf" srcId="{7BC19981-986A-4425-B2A2-0F5A5BA597EA}" destId="{8A244070-713F-4EDE-A49E-3E0DDB2CF4BA}" srcOrd="0" destOrd="0" presId="urn:microsoft.com/office/officeart/2005/8/layout/process3"/>
    <dgm:cxn modelId="{FC5791F1-657A-4239-9DE4-2CC2E57BDF70}" type="presParOf" srcId="{DDF0D3B9-B67A-49B0-9577-79690AE5A57F}" destId="{2655241C-DA0D-4823-9BD5-C77CC319EACF}" srcOrd="2" destOrd="0" presId="urn:microsoft.com/office/officeart/2005/8/layout/process3"/>
    <dgm:cxn modelId="{0E60AC66-14C4-4015-89F1-B2CE4A936530}" type="presParOf" srcId="{2655241C-DA0D-4823-9BD5-C77CC319EACF}" destId="{8D2BB727-0F3B-4296-BD95-E119508AAC83}" srcOrd="0" destOrd="0" presId="urn:microsoft.com/office/officeart/2005/8/layout/process3"/>
    <dgm:cxn modelId="{F7C01CE0-1241-492F-8C82-8E5FD62D45CC}" type="presParOf" srcId="{2655241C-DA0D-4823-9BD5-C77CC319EACF}" destId="{9877A64B-FEAC-4DD0-867E-F7A3199510FA}" srcOrd="1" destOrd="0" presId="urn:microsoft.com/office/officeart/2005/8/layout/process3"/>
    <dgm:cxn modelId="{B21EB036-1F66-4C96-88AA-BCFC46D9D930}" type="presParOf" srcId="{2655241C-DA0D-4823-9BD5-C77CC319EACF}" destId="{C3B4CEE7-F567-4978-8BC5-E04188D5934E}" srcOrd="2" destOrd="0" presId="urn:microsoft.com/office/officeart/2005/8/layout/process3"/>
    <dgm:cxn modelId="{B4B95690-2D02-4F66-8B3F-E106FB913001}" type="presParOf" srcId="{DDF0D3B9-B67A-49B0-9577-79690AE5A57F}" destId="{1D266E47-8E4B-4B7F-8BA2-5921C69798B1}" srcOrd="3" destOrd="0" presId="urn:microsoft.com/office/officeart/2005/8/layout/process3"/>
    <dgm:cxn modelId="{D92020F5-16F2-4AD0-A332-3D68E5486683}" type="presParOf" srcId="{1D266E47-8E4B-4B7F-8BA2-5921C69798B1}" destId="{389ABFBD-4A3A-434A-9916-98F697B86190}" srcOrd="0" destOrd="0" presId="urn:microsoft.com/office/officeart/2005/8/layout/process3"/>
    <dgm:cxn modelId="{09441961-5ADF-4D2B-A616-2924499B7775}" type="presParOf" srcId="{DDF0D3B9-B67A-49B0-9577-79690AE5A57F}" destId="{8B5CE068-56D5-47C0-8DB8-1724510BC5EA}" srcOrd="4" destOrd="0" presId="urn:microsoft.com/office/officeart/2005/8/layout/process3"/>
    <dgm:cxn modelId="{83FE8A63-AAD9-41AA-AE84-EBEE18862FED}" type="presParOf" srcId="{8B5CE068-56D5-47C0-8DB8-1724510BC5EA}" destId="{8646155A-7BA2-4309-81AC-A213A749B1FF}" srcOrd="0" destOrd="0" presId="urn:microsoft.com/office/officeart/2005/8/layout/process3"/>
    <dgm:cxn modelId="{12684C88-08E7-4753-BEDE-C9050E279C02}" type="presParOf" srcId="{8B5CE068-56D5-47C0-8DB8-1724510BC5EA}" destId="{9316233F-2638-4D8F-A6EF-70968E6173D8}" srcOrd="1" destOrd="0" presId="urn:microsoft.com/office/officeart/2005/8/layout/process3"/>
    <dgm:cxn modelId="{DCAA889D-33A8-453D-AC62-415A39907235}" type="presParOf" srcId="{8B5CE068-56D5-47C0-8DB8-1724510BC5EA}" destId="{95E3A789-5B20-480C-AAA0-6E42A114C8A8}" srcOrd="2" destOrd="0" presId="urn:microsoft.com/office/officeart/2005/8/layout/process3"/>
    <dgm:cxn modelId="{EC7C5FA2-E647-4771-8206-13F15180C5F6}" type="presParOf" srcId="{DDF0D3B9-B67A-49B0-9577-79690AE5A57F}" destId="{F05008F0-8851-4259-A750-7ABAEFE26AB4}" srcOrd="5" destOrd="0" presId="urn:microsoft.com/office/officeart/2005/8/layout/process3"/>
    <dgm:cxn modelId="{1CC6F6A3-853F-4D65-9959-40C8411DB4D7}" type="presParOf" srcId="{F05008F0-8851-4259-A750-7ABAEFE26AB4}" destId="{063DA28F-7702-4B39-83D3-B81E9B1FF5E9}" srcOrd="0" destOrd="0" presId="urn:microsoft.com/office/officeart/2005/8/layout/process3"/>
    <dgm:cxn modelId="{D7C2E034-C323-41C6-80BA-4DFCD1EEFD03}" type="presParOf" srcId="{DDF0D3B9-B67A-49B0-9577-79690AE5A57F}" destId="{526F7937-98F2-44E0-A758-20C121E6F277}" srcOrd="6" destOrd="0" presId="urn:microsoft.com/office/officeart/2005/8/layout/process3"/>
    <dgm:cxn modelId="{0231ACE0-F990-4336-898F-7A59AABCC4D9}" type="presParOf" srcId="{526F7937-98F2-44E0-A758-20C121E6F277}" destId="{C99B9F68-CDCA-430E-8732-94B50427BFD5}" srcOrd="0" destOrd="0" presId="urn:microsoft.com/office/officeart/2005/8/layout/process3"/>
    <dgm:cxn modelId="{F47C2189-3DB2-4075-977E-808275A03F3F}" type="presParOf" srcId="{526F7937-98F2-44E0-A758-20C121E6F277}" destId="{B9EE5A33-B8B8-42AC-8A77-1E8B66BC96D2}" srcOrd="1" destOrd="0" presId="urn:microsoft.com/office/officeart/2005/8/layout/process3"/>
    <dgm:cxn modelId="{BE8B0942-66B6-4C49-AD53-CC7D8F4D3738}" type="presParOf" srcId="{526F7937-98F2-44E0-A758-20C121E6F277}" destId="{F372923C-8173-44EB-80DB-A3E14651244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3BE68F-FA79-4DA7-8D17-34243267EEE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74BAFE-672D-467B-AAD5-39E9CCBDED64}">
      <dgm:prSet phldrT="[Text]"/>
      <dgm:spPr/>
      <dgm:t>
        <a:bodyPr/>
        <a:lstStyle/>
        <a:p>
          <a:r>
            <a:rPr lang="en-US" dirty="0"/>
            <a:t>Aging Services</a:t>
          </a:r>
        </a:p>
      </dgm:t>
    </dgm:pt>
    <dgm:pt modelId="{4BABF112-F614-4153-BCD3-703852802011}" type="parTrans" cxnId="{E7010645-2033-4D90-89EE-21E17ECE5A90}">
      <dgm:prSet/>
      <dgm:spPr/>
      <dgm:t>
        <a:bodyPr/>
        <a:lstStyle/>
        <a:p>
          <a:endParaRPr lang="en-US"/>
        </a:p>
      </dgm:t>
    </dgm:pt>
    <dgm:pt modelId="{A19E8240-1F9A-41E7-9E8A-52D5CCFE1132}" type="sibTrans" cxnId="{E7010645-2033-4D90-89EE-21E17ECE5A90}">
      <dgm:prSet/>
      <dgm:spPr/>
      <dgm:t>
        <a:bodyPr/>
        <a:lstStyle/>
        <a:p>
          <a:endParaRPr lang="en-US"/>
        </a:p>
      </dgm:t>
    </dgm:pt>
    <dgm:pt modelId="{6DA38E24-4DEF-4803-B181-8A2B67B84239}">
      <dgm:prSet phldrT="[Text]"/>
      <dgm:spPr/>
      <dgm:t>
        <a:bodyPr/>
        <a:lstStyle/>
        <a:p>
          <a:r>
            <a:rPr lang="en-US" dirty="0"/>
            <a:t>Technology Services / GIS</a:t>
          </a:r>
        </a:p>
      </dgm:t>
    </dgm:pt>
    <dgm:pt modelId="{BCDAE7C5-2F58-4FC8-8FF2-7C57A19ECE16}" type="parTrans" cxnId="{2FCDA9FE-ED7E-4011-8733-571FA6A9C499}">
      <dgm:prSet/>
      <dgm:spPr/>
      <dgm:t>
        <a:bodyPr/>
        <a:lstStyle/>
        <a:p>
          <a:endParaRPr lang="en-US"/>
        </a:p>
      </dgm:t>
    </dgm:pt>
    <dgm:pt modelId="{177CD8F9-EF03-403E-859B-5D89147C15FC}" type="sibTrans" cxnId="{2FCDA9FE-ED7E-4011-8733-571FA6A9C499}">
      <dgm:prSet/>
      <dgm:spPr/>
      <dgm:t>
        <a:bodyPr/>
        <a:lstStyle/>
        <a:p>
          <a:endParaRPr lang="en-US"/>
        </a:p>
      </dgm:t>
    </dgm:pt>
    <dgm:pt modelId="{8BBAB2DC-831E-482B-8F0E-2020A196084D}">
      <dgm:prSet phldrT="[Text]"/>
      <dgm:spPr/>
      <dgm:t>
        <a:bodyPr/>
        <a:lstStyle/>
        <a:p>
          <a:r>
            <a:rPr lang="en-US" dirty="0"/>
            <a:t>Small Business Loans</a:t>
          </a:r>
        </a:p>
      </dgm:t>
    </dgm:pt>
    <dgm:pt modelId="{FF615E5C-35CD-4E7A-8012-F7D439020125}" type="parTrans" cxnId="{6847A8EE-86F9-4302-A323-1FAE18C00137}">
      <dgm:prSet/>
      <dgm:spPr/>
      <dgm:t>
        <a:bodyPr/>
        <a:lstStyle/>
        <a:p>
          <a:endParaRPr lang="en-US"/>
        </a:p>
      </dgm:t>
    </dgm:pt>
    <dgm:pt modelId="{748322E6-98A2-42B2-BD4C-07570946ACAE}" type="sibTrans" cxnId="{6847A8EE-86F9-4302-A323-1FAE18C00137}">
      <dgm:prSet/>
      <dgm:spPr/>
      <dgm:t>
        <a:bodyPr/>
        <a:lstStyle/>
        <a:p>
          <a:endParaRPr lang="en-US"/>
        </a:p>
      </dgm:t>
    </dgm:pt>
    <dgm:pt modelId="{CBE43CA6-51A7-4A69-A65A-20755D26FA45}">
      <dgm:prSet/>
      <dgm:spPr>
        <a:solidFill>
          <a:schemeClr val="bg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Local Government Assistance (Compliance, Grant Administration)</a:t>
          </a:r>
        </a:p>
      </dgm:t>
    </dgm:pt>
    <dgm:pt modelId="{94CC76D2-F2A8-417D-963A-B330A4BA29C0}" type="parTrans" cxnId="{FEE3DE4B-9E59-4A0B-9A69-6E33B3EF0EC7}">
      <dgm:prSet/>
      <dgm:spPr/>
      <dgm:t>
        <a:bodyPr/>
        <a:lstStyle/>
        <a:p>
          <a:endParaRPr lang="en-US"/>
        </a:p>
      </dgm:t>
    </dgm:pt>
    <dgm:pt modelId="{83EFB5D1-B4FA-4CE6-A2BA-6D6206706523}" type="sibTrans" cxnId="{FEE3DE4B-9E59-4A0B-9A69-6E33B3EF0EC7}">
      <dgm:prSet/>
      <dgm:spPr/>
      <dgm:t>
        <a:bodyPr/>
        <a:lstStyle/>
        <a:p>
          <a:endParaRPr lang="en-US"/>
        </a:p>
      </dgm:t>
    </dgm:pt>
    <dgm:pt modelId="{761509B7-8B1B-4084-9854-468256AEACC9}">
      <dgm:prSet/>
      <dgm:spPr/>
      <dgm:t>
        <a:bodyPr/>
        <a:lstStyle/>
        <a:p>
          <a:r>
            <a:rPr lang="en-US" dirty="0"/>
            <a:t>Workforce Development</a:t>
          </a:r>
        </a:p>
      </dgm:t>
    </dgm:pt>
    <dgm:pt modelId="{6082D3BB-DCF0-4C41-A7B7-803EEA1FD197}" type="parTrans" cxnId="{39D37CA1-1126-4F38-8BCF-686D9B9C23C8}">
      <dgm:prSet/>
      <dgm:spPr/>
      <dgm:t>
        <a:bodyPr/>
        <a:lstStyle/>
        <a:p>
          <a:endParaRPr lang="en-US"/>
        </a:p>
      </dgm:t>
    </dgm:pt>
    <dgm:pt modelId="{BFCD6444-BF11-420A-854E-624625A2C16E}" type="sibTrans" cxnId="{39D37CA1-1126-4F38-8BCF-686D9B9C23C8}">
      <dgm:prSet/>
      <dgm:spPr/>
      <dgm:t>
        <a:bodyPr/>
        <a:lstStyle/>
        <a:p>
          <a:endParaRPr lang="en-US"/>
        </a:p>
      </dgm:t>
    </dgm:pt>
    <dgm:pt modelId="{F53DD040-0119-43F1-B5ED-E26DFFC799BB}">
      <dgm:prSet/>
      <dgm:spPr>
        <a:solidFill>
          <a:schemeClr val="bg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Planning</a:t>
          </a:r>
        </a:p>
      </dgm:t>
    </dgm:pt>
    <dgm:pt modelId="{BFA94F65-0B0E-40FA-A999-4F9F4655A161}" type="parTrans" cxnId="{F651498C-D7AF-4505-95A2-1DF629412200}">
      <dgm:prSet/>
      <dgm:spPr/>
      <dgm:t>
        <a:bodyPr/>
        <a:lstStyle/>
        <a:p>
          <a:endParaRPr lang="en-US"/>
        </a:p>
      </dgm:t>
    </dgm:pt>
    <dgm:pt modelId="{71CFF325-881C-4E60-A752-36FAD30BB8C4}" type="sibTrans" cxnId="{F651498C-D7AF-4505-95A2-1DF629412200}">
      <dgm:prSet/>
      <dgm:spPr/>
      <dgm:t>
        <a:bodyPr/>
        <a:lstStyle/>
        <a:p>
          <a:endParaRPr lang="en-US"/>
        </a:p>
      </dgm:t>
    </dgm:pt>
    <dgm:pt modelId="{93683AF1-E407-475D-8E63-DA24239A4FDE}">
      <dgm:prSet/>
      <dgm:spPr/>
      <dgm:t>
        <a:bodyPr/>
        <a:lstStyle/>
        <a:p>
          <a:r>
            <a:rPr lang="en-US" dirty="0"/>
            <a:t>Transportation</a:t>
          </a:r>
        </a:p>
      </dgm:t>
    </dgm:pt>
    <dgm:pt modelId="{5461FA55-39FD-416A-8E9E-C7637BC891BA}" type="parTrans" cxnId="{B83FC4BD-2EB5-4FEA-B071-B69BDBF41518}">
      <dgm:prSet/>
      <dgm:spPr/>
      <dgm:t>
        <a:bodyPr/>
        <a:lstStyle/>
        <a:p>
          <a:endParaRPr lang="en-US"/>
        </a:p>
      </dgm:t>
    </dgm:pt>
    <dgm:pt modelId="{51396FF2-5387-4A89-AE96-B9C859CB7AD2}" type="sibTrans" cxnId="{B83FC4BD-2EB5-4FEA-B071-B69BDBF41518}">
      <dgm:prSet/>
      <dgm:spPr/>
      <dgm:t>
        <a:bodyPr/>
        <a:lstStyle/>
        <a:p>
          <a:endParaRPr lang="en-US"/>
        </a:p>
      </dgm:t>
    </dgm:pt>
    <dgm:pt modelId="{34C5CC3D-D977-459D-A09F-995A957109E0}">
      <dgm:prSet/>
      <dgm:spPr>
        <a:solidFill>
          <a:schemeClr val="bg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Economic Development (Grant Administration)</a:t>
          </a:r>
        </a:p>
      </dgm:t>
    </dgm:pt>
    <dgm:pt modelId="{87955258-274C-4FBA-BA9E-6E8D99898E55}" type="parTrans" cxnId="{886A1D12-4437-4C56-8E38-0E0215CB173F}">
      <dgm:prSet/>
      <dgm:spPr/>
      <dgm:t>
        <a:bodyPr/>
        <a:lstStyle/>
        <a:p>
          <a:endParaRPr lang="en-US"/>
        </a:p>
      </dgm:t>
    </dgm:pt>
    <dgm:pt modelId="{B66060EE-4E81-451F-8C18-24E19A06A04B}" type="sibTrans" cxnId="{886A1D12-4437-4C56-8E38-0E0215CB173F}">
      <dgm:prSet/>
      <dgm:spPr/>
      <dgm:t>
        <a:bodyPr/>
        <a:lstStyle/>
        <a:p>
          <a:endParaRPr lang="en-US"/>
        </a:p>
      </dgm:t>
    </dgm:pt>
    <dgm:pt modelId="{0FA2D11B-D42E-4976-92EF-D662BD427F32}" type="pres">
      <dgm:prSet presAssocID="{3D3BE68F-FA79-4DA7-8D17-34243267EEE0}" presName="diagram" presStyleCnt="0">
        <dgm:presLayoutVars>
          <dgm:dir/>
          <dgm:resizeHandles val="exact"/>
        </dgm:presLayoutVars>
      </dgm:prSet>
      <dgm:spPr/>
    </dgm:pt>
    <dgm:pt modelId="{9841969B-4362-4FCB-83E7-77ED778F8A50}" type="pres">
      <dgm:prSet presAssocID="{A374BAFE-672D-467B-AAD5-39E9CCBDED64}" presName="node" presStyleLbl="node1" presStyleIdx="0" presStyleCnt="8">
        <dgm:presLayoutVars>
          <dgm:bulletEnabled val="1"/>
        </dgm:presLayoutVars>
      </dgm:prSet>
      <dgm:spPr/>
    </dgm:pt>
    <dgm:pt modelId="{311CD4BB-EF5B-43BD-B7D8-DE99C04984BE}" type="pres">
      <dgm:prSet presAssocID="{A19E8240-1F9A-41E7-9E8A-52D5CCFE1132}" presName="sibTrans" presStyleCnt="0"/>
      <dgm:spPr/>
    </dgm:pt>
    <dgm:pt modelId="{0A07A10A-41E1-45DC-B7B1-F219DF7868EB}" type="pres">
      <dgm:prSet presAssocID="{6DA38E24-4DEF-4803-B181-8A2B67B84239}" presName="node" presStyleLbl="node1" presStyleIdx="1" presStyleCnt="8" custLinFactNeighborY="2328">
        <dgm:presLayoutVars>
          <dgm:bulletEnabled val="1"/>
        </dgm:presLayoutVars>
      </dgm:prSet>
      <dgm:spPr/>
    </dgm:pt>
    <dgm:pt modelId="{472E88BF-8A72-42B6-B8FB-C96ED39A37E6}" type="pres">
      <dgm:prSet presAssocID="{177CD8F9-EF03-403E-859B-5D89147C15FC}" presName="sibTrans" presStyleCnt="0"/>
      <dgm:spPr/>
    </dgm:pt>
    <dgm:pt modelId="{8C76CCE0-7B50-4533-B23B-47EE5A1E136D}" type="pres">
      <dgm:prSet presAssocID="{CBE43CA6-51A7-4A69-A65A-20755D26FA45}" presName="node" presStyleLbl="node1" presStyleIdx="2" presStyleCnt="8">
        <dgm:presLayoutVars>
          <dgm:bulletEnabled val="1"/>
        </dgm:presLayoutVars>
      </dgm:prSet>
      <dgm:spPr/>
    </dgm:pt>
    <dgm:pt modelId="{810DD9B2-1853-4552-8809-36BC1426A8F3}" type="pres">
      <dgm:prSet presAssocID="{83EFB5D1-B4FA-4CE6-A2BA-6D6206706523}" presName="sibTrans" presStyleCnt="0"/>
      <dgm:spPr/>
    </dgm:pt>
    <dgm:pt modelId="{FC3A5071-A8BA-479E-B4C2-79446F7A31F6}" type="pres">
      <dgm:prSet presAssocID="{761509B7-8B1B-4084-9854-468256AEACC9}" presName="node" presStyleLbl="node1" presStyleIdx="3" presStyleCnt="8">
        <dgm:presLayoutVars>
          <dgm:bulletEnabled val="1"/>
        </dgm:presLayoutVars>
      </dgm:prSet>
      <dgm:spPr/>
    </dgm:pt>
    <dgm:pt modelId="{35FDF903-2311-40E0-8318-CBF30E265ED2}" type="pres">
      <dgm:prSet presAssocID="{BFCD6444-BF11-420A-854E-624625A2C16E}" presName="sibTrans" presStyleCnt="0"/>
      <dgm:spPr/>
    </dgm:pt>
    <dgm:pt modelId="{D0E81368-9901-4801-815E-58E8C9D05BAF}" type="pres">
      <dgm:prSet presAssocID="{F53DD040-0119-43F1-B5ED-E26DFFC799BB}" presName="node" presStyleLbl="node1" presStyleIdx="4" presStyleCnt="8">
        <dgm:presLayoutVars>
          <dgm:bulletEnabled val="1"/>
        </dgm:presLayoutVars>
      </dgm:prSet>
      <dgm:spPr/>
    </dgm:pt>
    <dgm:pt modelId="{48494685-D79F-40FE-B791-88649D95D64E}" type="pres">
      <dgm:prSet presAssocID="{71CFF325-881C-4E60-A752-36FAD30BB8C4}" presName="sibTrans" presStyleCnt="0"/>
      <dgm:spPr/>
    </dgm:pt>
    <dgm:pt modelId="{1BEAE7E1-2862-4430-B4BC-0F92C0D06AFB}" type="pres">
      <dgm:prSet presAssocID="{93683AF1-E407-475D-8E63-DA24239A4FDE}" presName="node" presStyleLbl="node1" presStyleIdx="5" presStyleCnt="8">
        <dgm:presLayoutVars>
          <dgm:bulletEnabled val="1"/>
        </dgm:presLayoutVars>
      </dgm:prSet>
      <dgm:spPr/>
    </dgm:pt>
    <dgm:pt modelId="{6C76CE5D-CDFA-4639-9227-AF2718609769}" type="pres">
      <dgm:prSet presAssocID="{51396FF2-5387-4A89-AE96-B9C859CB7AD2}" presName="sibTrans" presStyleCnt="0"/>
      <dgm:spPr/>
    </dgm:pt>
    <dgm:pt modelId="{2611094E-90A1-4BA7-B2FE-02B2B44A57B9}" type="pres">
      <dgm:prSet presAssocID="{34C5CC3D-D977-459D-A09F-995A957109E0}" presName="node" presStyleLbl="node1" presStyleIdx="6" presStyleCnt="8">
        <dgm:presLayoutVars>
          <dgm:bulletEnabled val="1"/>
        </dgm:presLayoutVars>
      </dgm:prSet>
      <dgm:spPr/>
    </dgm:pt>
    <dgm:pt modelId="{F76E8876-E4A4-40B8-BDA4-E37AF8441920}" type="pres">
      <dgm:prSet presAssocID="{B66060EE-4E81-451F-8C18-24E19A06A04B}" presName="sibTrans" presStyleCnt="0"/>
      <dgm:spPr/>
    </dgm:pt>
    <dgm:pt modelId="{16E37C0F-B9AC-4A46-9C60-E114935EDE06}" type="pres">
      <dgm:prSet presAssocID="{8BBAB2DC-831E-482B-8F0E-2020A196084D}" presName="node" presStyleLbl="node1" presStyleIdx="7" presStyleCnt="8">
        <dgm:presLayoutVars>
          <dgm:bulletEnabled val="1"/>
        </dgm:presLayoutVars>
      </dgm:prSet>
      <dgm:spPr/>
    </dgm:pt>
  </dgm:ptLst>
  <dgm:cxnLst>
    <dgm:cxn modelId="{886A1D12-4437-4C56-8E38-0E0215CB173F}" srcId="{3D3BE68F-FA79-4DA7-8D17-34243267EEE0}" destId="{34C5CC3D-D977-459D-A09F-995A957109E0}" srcOrd="6" destOrd="0" parTransId="{87955258-274C-4FBA-BA9E-6E8D99898E55}" sibTransId="{B66060EE-4E81-451F-8C18-24E19A06A04B}"/>
    <dgm:cxn modelId="{D482401D-D7B4-443D-982F-1AC91C040AB5}" type="presOf" srcId="{8BBAB2DC-831E-482B-8F0E-2020A196084D}" destId="{16E37C0F-B9AC-4A46-9C60-E114935EDE06}" srcOrd="0" destOrd="0" presId="urn:microsoft.com/office/officeart/2005/8/layout/default"/>
    <dgm:cxn modelId="{D8D30421-C518-43A4-98CF-4361D0910579}" type="presOf" srcId="{F53DD040-0119-43F1-B5ED-E26DFFC799BB}" destId="{D0E81368-9901-4801-815E-58E8C9D05BAF}" srcOrd="0" destOrd="0" presId="urn:microsoft.com/office/officeart/2005/8/layout/default"/>
    <dgm:cxn modelId="{07C9F132-CD5E-4D55-97BD-6ED658F54E75}" type="presOf" srcId="{CBE43CA6-51A7-4A69-A65A-20755D26FA45}" destId="{8C76CCE0-7B50-4533-B23B-47EE5A1E136D}" srcOrd="0" destOrd="0" presId="urn:microsoft.com/office/officeart/2005/8/layout/default"/>
    <dgm:cxn modelId="{E7010645-2033-4D90-89EE-21E17ECE5A90}" srcId="{3D3BE68F-FA79-4DA7-8D17-34243267EEE0}" destId="{A374BAFE-672D-467B-AAD5-39E9CCBDED64}" srcOrd="0" destOrd="0" parTransId="{4BABF112-F614-4153-BCD3-703852802011}" sibTransId="{A19E8240-1F9A-41E7-9E8A-52D5CCFE1132}"/>
    <dgm:cxn modelId="{61C04C68-4B2A-448F-9308-BB3DB8DEC3E1}" type="presOf" srcId="{761509B7-8B1B-4084-9854-468256AEACC9}" destId="{FC3A5071-A8BA-479E-B4C2-79446F7A31F6}" srcOrd="0" destOrd="0" presId="urn:microsoft.com/office/officeart/2005/8/layout/default"/>
    <dgm:cxn modelId="{E55A906A-556A-4478-921A-8A7C6F194D10}" type="presOf" srcId="{34C5CC3D-D977-459D-A09F-995A957109E0}" destId="{2611094E-90A1-4BA7-B2FE-02B2B44A57B9}" srcOrd="0" destOrd="0" presId="urn:microsoft.com/office/officeart/2005/8/layout/default"/>
    <dgm:cxn modelId="{FEE3DE4B-9E59-4A0B-9A69-6E33B3EF0EC7}" srcId="{3D3BE68F-FA79-4DA7-8D17-34243267EEE0}" destId="{CBE43CA6-51A7-4A69-A65A-20755D26FA45}" srcOrd="2" destOrd="0" parTransId="{94CC76D2-F2A8-417D-963A-B330A4BA29C0}" sibTransId="{83EFB5D1-B4FA-4CE6-A2BA-6D6206706523}"/>
    <dgm:cxn modelId="{FA509F88-C99E-4098-BDC3-27153711E85A}" type="presOf" srcId="{93683AF1-E407-475D-8E63-DA24239A4FDE}" destId="{1BEAE7E1-2862-4430-B4BC-0F92C0D06AFB}" srcOrd="0" destOrd="0" presId="urn:microsoft.com/office/officeart/2005/8/layout/default"/>
    <dgm:cxn modelId="{F651498C-D7AF-4505-95A2-1DF629412200}" srcId="{3D3BE68F-FA79-4DA7-8D17-34243267EEE0}" destId="{F53DD040-0119-43F1-B5ED-E26DFFC799BB}" srcOrd="4" destOrd="0" parTransId="{BFA94F65-0B0E-40FA-A999-4F9F4655A161}" sibTransId="{71CFF325-881C-4E60-A752-36FAD30BB8C4}"/>
    <dgm:cxn modelId="{93E54691-1F5B-4B43-A1D0-90FF88269AE2}" type="presOf" srcId="{A374BAFE-672D-467B-AAD5-39E9CCBDED64}" destId="{9841969B-4362-4FCB-83E7-77ED778F8A50}" srcOrd="0" destOrd="0" presId="urn:microsoft.com/office/officeart/2005/8/layout/default"/>
    <dgm:cxn modelId="{39D37CA1-1126-4F38-8BCF-686D9B9C23C8}" srcId="{3D3BE68F-FA79-4DA7-8D17-34243267EEE0}" destId="{761509B7-8B1B-4084-9854-468256AEACC9}" srcOrd="3" destOrd="0" parTransId="{6082D3BB-DCF0-4C41-A7B7-803EEA1FD197}" sibTransId="{BFCD6444-BF11-420A-854E-624625A2C16E}"/>
    <dgm:cxn modelId="{02638CA1-6D0B-47CD-BDA9-A99D019A887C}" type="presOf" srcId="{3D3BE68F-FA79-4DA7-8D17-34243267EEE0}" destId="{0FA2D11B-D42E-4976-92EF-D662BD427F32}" srcOrd="0" destOrd="0" presId="urn:microsoft.com/office/officeart/2005/8/layout/default"/>
    <dgm:cxn modelId="{B83FC4BD-2EB5-4FEA-B071-B69BDBF41518}" srcId="{3D3BE68F-FA79-4DA7-8D17-34243267EEE0}" destId="{93683AF1-E407-475D-8E63-DA24239A4FDE}" srcOrd="5" destOrd="0" parTransId="{5461FA55-39FD-416A-8E9E-C7637BC891BA}" sibTransId="{51396FF2-5387-4A89-AE96-B9C859CB7AD2}"/>
    <dgm:cxn modelId="{6847A8EE-86F9-4302-A323-1FAE18C00137}" srcId="{3D3BE68F-FA79-4DA7-8D17-34243267EEE0}" destId="{8BBAB2DC-831E-482B-8F0E-2020A196084D}" srcOrd="7" destOrd="0" parTransId="{FF615E5C-35CD-4E7A-8012-F7D439020125}" sibTransId="{748322E6-98A2-42B2-BD4C-07570946ACAE}"/>
    <dgm:cxn modelId="{80B551F4-1322-4819-840A-470DF279C29C}" type="presOf" srcId="{6DA38E24-4DEF-4803-B181-8A2B67B84239}" destId="{0A07A10A-41E1-45DC-B7B1-F219DF7868EB}" srcOrd="0" destOrd="0" presId="urn:microsoft.com/office/officeart/2005/8/layout/default"/>
    <dgm:cxn modelId="{2FCDA9FE-ED7E-4011-8733-571FA6A9C499}" srcId="{3D3BE68F-FA79-4DA7-8D17-34243267EEE0}" destId="{6DA38E24-4DEF-4803-B181-8A2B67B84239}" srcOrd="1" destOrd="0" parTransId="{BCDAE7C5-2F58-4FC8-8FF2-7C57A19ECE16}" sibTransId="{177CD8F9-EF03-403E-859B-5D89147C15FC}"/>
    <dgm:cxn modelId="{98E65152-6D26-43B3-81B5-53DC76F76E2A}" type="presParOf" srcId="{0FA2D11B-D42E-4976-92EF-D662BD427F32}" destId="{9841969B-4362-4FCB-83E7-77ED778F8A50}" srcOrd="0" destOrd="0" presId="urn:microsoft.com/office/officeart/2005/8/layout/default"/>
    <dgm:cxn modelId="{7CF89669-9568-4E98-A689-6EC9EF9F14D8}" type="presParOf" srcId="{0FA2D11B-D42E-4976-92EF-D662BD427F32}" destId="{311CD4BB-EF5B-43BD-B7D8-DE99C04984BE}" srcOrd="1" destOrd="0" presId="urn:microsoft.com/office/officeart/2005/8/layout/default"/>
    <dgm:cxn modelId="{01B73A21-E2CB-4EC8-A69D-3C7FDF6A1AC4}" type="presParOf" srcId="{0FA2D11B-D42E-4976-92EF-D662BD427F32}" destId="{0A07A10A-41E1-45DC-B7B1-F219DF7868EB}" srcOrd="2" destOrd="0" presId="urn:microsoft.com/office/officeart/2005/8/layout/default"/>
    <dgm:cxn modelId="{2A35E726-6C01-480A-8FC0-F9BB4B908DC4}" type="presParOf" srcId="{0FA2D11B-D42E-4976-92EF-D662BD427F32}" destId="{472E88BF-8A72-42B6-B8FB-C96ED39A37E6}" srcOrd="3" destOrd="0" presId="urn:microsoft.com/office/officeart/2005/8/layout/default"/>
    <dgm:cxn modelId="{39804050-EC28-4172-9E2A-B305A94752C4}" type="presParOf" srcId="{0FA2D11B-D42E-4976-92EF-D662BD427F32}" destId="{8C76CCE0-7B50-4533-B23B-47EE5A1E136D}" srcOrd="4" destOrd="0" presId="urn:microsoft.com/office/officeart/2005/8/layout/default"/>
    <dgm:cxn modelId="{DF2B507A-7053-4A44-91AF-0F3B310ECEEE}" type="presParOf" srcId="{0FA2D11B-D42E-4976-92EF-D662BD427F32}" destId="{810DD9B2-1853-4552-8809-36BC1426A8F3}" srcOrd="5" destOrd="0" presId="urn:microsoft.com/office/officeart/2005/8/layout/default"/>
    <dgm:cxn modelId="{06D184CB-DA7D-446E-A477-99AA011180F1}" type="presParOf" srcId="{0FA2D11B-D42E-4976-92EF-D662BD427F32}" destId="{FC3A5071-A8BA-479E-B4C2-79446F7A31F6}" srcOrd="6" destOrd="0" presId="urn:microsoft.com/office/officeart/2005/8/layout/default"/>
    <dgm:cxn modelId="{50DE5B0A-51C1-45DC-89DE-CECAF4FDA356}" type="presParOf" srcId="{0FA2D11B-D42E-4976-92EF-D662BD427F32}" destId="{35FDF903-2311-40E0-8318-CBF30E265ED2}" srcOrd="7" destOrd="0" presId="urn:microsoft.com/office/officeart/2005/8/layout/default"/>
    <dgm:cxn modelId="{60AF42A7-4A47-45D0-A945-F8D1A463B1C3}" type="presParOf" srcId="{0FA2D11B-D42E-4976-92EF-D662BD427F32}" destId="{D0E81368-9901-4801-815E-58E8C9D05BAF}" srcOrd="8" destOrd="0" presId="urn:microsoft.com/office/officeart/2005/8/layout/default"/>
    <dgm:cxn modelId="{A2803B53-5B3F-49A8-B353-C83DC4E3096A}" type="presParOf" srcId="{0FA2D11B-D42E-4976-92EF-D662BD427F32}" destId="{48494685-D79F-40FE-B791-88649D95D64E}" srcOrd="9" destOrd="0" presId="urn:microsoft.com/office/officeart/2005/8/layout/default"/>
    <dgm:cxn modelId="{BB209C25-9608-42F0-B9CA-5C4A1B44D42D}" type="presParOf" srcId="{0FA2D11B-D42E-4976-92EF-D662BD427F32}" destId="{1BEAE7E1-2862-4430-B4BC-0F92C0D06AFB}" srcOrd="10" destOrd="0" presId="urn:microsoft.com/office/officeart/2005/8/layout/default"/>
    <dgm:cxn modelId="{C2A1D125-7C4E-440D-BED9-6D609F23BCED}" type="presParOf" srcId="{0FA2D11B-D42E-4976-92EF-D662BD427F32}" destId="{6C76CE5D-CDFA-4639-9227-AF2718609769}" srcOrd="11" destOrd="0" presId="urn:microsoft.com/office/officeart/2005/8/layout/default"/>
    <dgm:cxn modelId="{EA9B3C89-A507-4218-B731-B168DFD0C140}" type="presParOf" srcId="{0FA2D11B-D42E-4976-92EF-D662BD427F32}" destId="{2611094E-90A1-4BA7-B2FE-02B2B44A57B9}" srcOrd="12" destOrd="0" presId="urn:microsoft.com/office/officeart/2005/8/layout/default"/>
    <dgm:cxn modelId="{EC0A6EA7-1AAE-4798-8410-DB560C8BAC31}" type="presParOf" srcId="{0FA2D11B-D42E-4976-92EF-D662BD427F32}" destId="{F76E8876-E4A4-40B8-BDA4-E37AF8441920}" srcOrd="13" destOrd="0" presId="urn:microsoft.com/office/officeart/2005/8/layout/default"/>
    <dgm:cxn modelId="{744A02B4-BD1F-4E39-9688-5F635CD34B38}" type="presParOf" srcId="{0FA2D11B-D42E-4976-92EF-D662BD427F32}" destId="{16E37C0F-B9AC-4A46-9C60-E114935EDE0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01EFB4-092E-40C9-BD02-3CCCDEC06055}">
      <dsp:nvSpPr>
        <dsp:cNvPr id="0" name=""/>
        <dsp:cNvSpPr/>
      </dsp:nvSpPr>
      <dsp:spPr>
        <a:xfrm>
          <a:off x="1422" y="1344495"/>
          <a:ext cx="1786924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1959</a:t>
          </a:r>
        </a:p>
      </dsp:txBody>
      <dsp:txXfrm>
        <a:off x="1422" y="1344495"/>
        <a:ext cx="1786924" cy="489600"/>
      </dsp:txXfrm>
    </dsp:sp>
    <dsp:sp modelId="{F14C656A-50E1-4A9D-9B0F-2CDC328B69BA}">
      <dsp:nvSpPr>
        <dsp:cNvPr id="0" name=""/>
        <dsp:cNvSpPr/>
      </dsp:nvSpPr>
      <dsp:spPr>
        <a:xfrm>
          <a:off x="367418" y="1834095"/>
          <a:ext cx="1786924" cy="1528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Area Planning Commission (APC)</a:t>
          </a:r>
        </a:p>
      </dsp:txBody>
      <dsp:txXfrm>
        <a:off x="412174" y="1878851"/>
        <a:ext cx="1697412" cy="1438575"/>
      </dsp:txXfrm>
    </dsp:sp>
    <dsp:sp modelId="{7BC19981-986A-4425-B2A2-0F5A5BA597EA}">
      <dsp:nvSpPr>
        <dsp:cNvPr id="0" name=""/>
        <dsp:cNvSpPr/>
      </dsp:nvSpPr>
      <dsp:spPr>
        <a:xfrm>
          <a:off x="2059238" y="1366849"/>
          <a:ext cx="574289" cy="444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059238" y="1455827"/>
        <a:ext cx="440821" cy="266936"/>
      </dsp:txXfrm>
    </dsp:sp>
    <dsp:sp modelId="{9877A64B-FEAC-4DD0-867E-F7A3199510FA}">
      <dsp:nvSpPr>
        <dsp:cNvPr id="0" name=""/>
        <dsp:cNvSpPr/>
      </dsp:nvSpPr>
      <dsp:spPr>
        <a:xfrm>
          <a:off x="2871912" y="1344495"/>
          <a:ext cx="1786924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1973</a:t>
          </a:r>
        </a:p>
      </dsp:txBody>
      <dsp:txXfrm>
        <a:off x="2871912" y="1344495"/>
        <a:ext cx="1786924" cy="489600"/>
      </dsp:txXfrm>
    </dsp:sp>
    <dsp:sp modelId="{C3B4CEE7-F567-4978-8BC5-E04188D5934E}">
      <dsp:nvSpPr>
        <dsp:cNvPr id="0" name=""/>
        <dsp:cNvSpPr/>
      </dsp:nvSpPr>
      <dsp:spPr>
        <a:xfrm>
          <a:off x="3237909" y="1834095"/>
          <a:ext cx="1786924" cy="1528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Area Planning and Development Commission (APDC)</a:t>
          </a:r>
        </a:p>
      </dsp:txBody>
      <dsp:txXfrm>
        <a:off x="3282665" y="1878851"/>
        <a:ext cx="1697412" cy="1438575"/>
      </dsp:txXfrm>
    </dsp:sp>
    <dsp:sp modelId="{1D266E47-8E4B-4B7F-8BA2-5921C69798B1}">
      <dsp:nvSpPr>
        <dsp:cNvPr id="0" name=""/>
        <dsp:cNvSpPr/>
      </dsp:nvSpPr>
      <dsp:spPr>
        <a:xfrm>
          <a:off x="4929728" y="1366849"/>
          <a:ext cx="574289" cy="444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929728" y="1455827"/>
        <a:ext cx="440821" cy="266936"/>
      </dsp:txXfrm>
    </dsp:sp>
    <dsp:sp modelId="{9316233F-2638-4D8F-A6EF-70968E6173D8}">
      <dsp:nvSpPr>
        <dsp:cNvPr id="0" name=""/>
        <dsp:cNvSpPr/>
      </dsp:nvSpPr>
      <dsp:spPr>
        <a:xfrm>
          <a:off x="5742402" y="1344495"/>
          <a:ext cx="1786924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1989</a:t>
          </a:r>
        </a:p>
      </dsp:txBody>
      <dsp:txXfrm>
        <a:off x="5742402" y="1344495"/>
        <a:ext cx="1786924" cy="489600"/>
      </dsp:txXfrm>
    </dsp:sp>
    <dsp:sp modelId="{95E3A789-5B20-480C-AAA0-6E42A114C8A8}">
      <dsp:nvSpPr>
        <dsp:cNvPr id="0" name=""/>
        <dsp:cNvSpPr/>
      </dsp:nvSpPr>
      <dsp:spPr>
        <a:xfrm>
          <a:off x="6108399" y="1834095"/>
          <a:ext cx="1786924" cy="1528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Regional Development Center (RDC)</a:t>
          </a:r>
        </a:p>
      </dsp:txBody>
      <dsp:txXfrm>
        <a:off x="6153155" y="1878851"/>
        <a:ext cx="1697412" cy="1438575"/>
      </dsp:txXfrm>
    </dsp:sp>
    <dsp:sp modelId="{F05008F0-8851-4259-A750-7ABAEFE26AB4}">
      <dsp:nvSpPr>
        <dsp:cNvPr id="0" name=""/>
        <dsp:cNvSpPr/>
      </dsp:nvSpPr>
      <dsp:spPr>
        <a:xfrm>
          <a:off x="7800219" y="1366849"/>
          <a:ext cx="574289" cy="444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800219" y="1455827"/>
        <a:ext cx="440821" cy="266936"/>
      </dsp:txXfrm>
    </dsp:sp>
    <dsp:sp modelId="{B9EE5A33-B8B8-42AC-8A77-1E8B66BC96D2}">
      <dsp:nvSpPr>
        <dsp:cNvPr id="0" name=""/>
        <dsp:cNvSpPr/>
      </dsp:nvSpPr>
      <dsp:spPr>
        <a:xfrm>
          <a:off x="8612893" y="1344495"/>
          <a:ext cx="1786924" cy="7343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2009</a:t>
          </a:r>
        </a:p>
      </dsp:txBody>
      <dsp:txXfrm>
        <a:off x="8612893" y="1344495"/>
        <a:ext cx="1786924" cy="489600"/>
      </dsp:txXfrm>
    </dsp:sp>
    <dsp:sp modelId="{F372923C-8173-44EB-80DB-A3E146512443}">
      <dsp:nvSpPr>
        <dsp:cNvPr id="0" name=""/>
        <dsp:cNvSpPr/>
      </dsp:nvSpPr>
      <dsp:spPr>
        <a:xfrm>
          <a:off x="8978890" y="1834095"/>
          <a:ext cx="1786924" cy="15280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Regional Commission (RC)</a:t>
          </a:r>
        </a:p>
      </dsp:txBody>
      <dsp:txXfrm>
        <a:off x="9023646" y="1878851"/>
        <a:ext cx="1697412" cy="1438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1969B-4362-4FCB-83E7-77ED778F8A50}">
      <dsp:nvSpPr>
        <dsp:cNvPr id="0" name=""/>
        <dsp:cNvSpPr/>
      </dsp:nvSpPr>
      <dsp:spPr>
        <a:xfrm>
          <a:off x="2892" y="527795"/>
          <a:ext cx="2294622" cy="1376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Aging Services</a:t>
          </a:r>
        </a:p>
      </dsp:txBody>
      <dsp:txXfrm>
        <a:off x="2892" y="527795"/>
        <a:ext cx="2294622" cy="1376773"/>
      </dsp:txXfrm>
    </dsp:sp>
    <dsp:sp modelId="{0A07A10A-41E1-45DC-B7B1-F219DF7868EB}">
      <dsp:nvSpPr>
        <dsp:cNvPr id="0" name=""/>
        <dsp:cNvSpPr/>
      </dsp:nvSpPr>
      <dsp:spPr>
        <a:xfrm>
          <a:off x="2526977" y="559846"/>
          <a:ext cx="2294622" cy="1376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Technology Services / GIS</a:t>
          </a:r>
        </a:p>
      </dsp:txBody>
      <dsp:txXfrm>
        <a:off x="2526977" y="559846"/>
        <a:ext cx="2294622" cy="1376773"/>
      </dsp:txXfrm>
    </dsp:sp>
    <dsp:sp modelId="{8C76CCE0-7B50-4533-B23B-47EE5A1E136D}">
      <dsp:nvSpPr>
        <dsp:cNvPr id="0" name=""/>
        <dsp:cNvSpPr/>
      </dsp:nvSpPr>
      <dsp:spPr>
        <a:xfrm>
          <a:off x="5051062" y="527795"/>
          <a:ext cx="2294622" cy="1376773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Local Government Assistance (Compliance, Grant Administration)</a:t>
          </a:r>
        </a:p>
      </dsp:txBody>
      <dsp:txXfrm>
        <a:off x="5051062" y="527795"/>
        <a:ext cx="2294622" cy="1376773"/>
      </dsp:txXfrm>
    </dsp:sp>
    <dsp:sp modelId="{FC3A5071-A8BA-479E-B4C2-79446F7A31F6}">
      <dsp:nvSpPr>
        <dsp:cNvPr id="0" name=""/>
        <dsp:cNvSpPr/>
      </dsp:nvSpPr>
      <dsp:spPr>
        <a:xfrm>
          <a:off x="7575147" y="527795"/>
          <a:ext cx="2294622" cy="1376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Workforce Development</a:t>
          </a:r>
        </a:p>
      </dsp:txBody>
      <dsp:txXfrm>
        <a:off x="7575147" y="527795"/>
        <a:ext cx="2294622" cy="1376773"/>
      </dsp:txXfrm>
    </dsp:sp>
    <dsp:sp modelId="{D0E81368-9901-4801-815E-58E8C9D05BAF}">
      <dsp:nvSpPr>
        <dsp:cNvPr id="0" name=""/>
        <dsp:cNvSpPr/>
      </dsp:nvSpPr>
      <dsp:spPr>
        <a:xfrm>
          <a:off x="2892" y="2134031"/>
          <a:ext cx="2294622" cy="1376773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Planning</a:t>
          </a:r>
        </a:p>
      </dsp:txBody>
      <dsp:txXfrm>
        <a:off x="2892" y="2134031"/>
        <a:ext cx="2294622" cy="1376773"/>
      </dsp:txXfrm>
    </dsp:sp>
    <dsp:sp modelId="{1BEAE7E1-2862-4430-B4BC-0F92C0D06AFB}">
      <dsp:nvSpPr>
        <dsp:cNvPr id="0" name=""/>
        <dsp:cNvSpPr/>
      </dsp:nvSpPr>
      <dsp:spPr>
        <a:xfrm>
          <a:off x="2526977" y="2134031"/>
          <a:ext cx="2294622" cy="1376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Transportation</a:t>
          </a:r>
        </a:p>
      </dsp:txBody>
      <dsp:txXfrm>
        <a:off x="2526977" y="2134031"/>
        <a:ext cx="2294622" cy="1376773"/>
      </dsp:txXfrm>
    </dsp:sp>
    <dsp:sp modelId="{2611094E-90A1-4BA7-B2FE-02B2B44A57B9}">
      <dsp:nvSpPr>
        <dsp:cNvPr id="0" name=""/>
        <dsp:cNvSpPr/>
      </dsp:nvSpPr>
      <dsp:spPr>
        <a:xfrm>
          <a:off x="5051062" y="2134031"/>
          <a:ext cx="2294622" cy="1376773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Economic Development (Grant Administration)</a:t>
          </a:r>
        </a:p>
      </dsp:txBody>
      <dsp:txXfrm>
        <a:off x="5051062" y="2134031"/>
        <a:ext cx="2294622" cy="1376773"/>
      </dsp:txXfrm>
    </dsp:sp>
    <dsp:sp modelId="{16E37C0F-B9AC-4A46-9C60-E114935EDE06}">
      <dsp:nvSpPr>
        <dsp:cNvPr id="0" name=""/>
        <dsp:cNvSpPr/>
      </dsp:nvSpPr>
      <dsp:spPr>
        <a:xfrm>
          <a:off x="7575147" y="2134031"/>
          <a:ext cx="2294622" cy="13767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Small Business Loans</a:t>
          </a:r>
        </a:p>
      </dsp:txBody>
      <dsp:txXfrm>
        <a:off x="7575147" y="2134031"/>
        <a:ext cx="2294622" cy="1376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EC57185-43E9-47ED-8F7E-290EFD77F942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ED4EC91-8F43-4B2F-84DA-473858D06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967A2EC-EB3F-44AE-940F-F99D333F078D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AFE571A-320B-42E3-BD27-A3C272EA2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6C9AD0-98CA-42F4-BDCC-D367FE0237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39428C-4AB9-4754-B604-D1DBC4AD34A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77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AD0-98CA-42F4-BDCC-D367FE0237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428C-4AB9-4754-B604-D1DBC4A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0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AD0-98CA-42F4-BDCC-D367FE0237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428C-4AB9-4754-B604-D1DBC4A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6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AD0-98CA-42F4-BDCC-D367FE0237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428C-4AB9-4754-B604-D1DBC4A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3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AD0-98CA-42F4-BDCC-D367FE0237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428C-4AB9-4754-B604-D1DBC4AD34A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AD0-98CA-42F4-BDCC-D367FE0237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428C-4AB9-4754-B604-D1DBC4A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AD0-98CA-42F4-BDCC-D367FE0237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428C-4AB9-4754-B604-D1DBC4A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AD0-98CA-42F4-BDCC-D367FE0237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428C-4AB9-4754-B604-D1DBC4A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8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AD0-98CA-42F4-BDCC-D367FE0237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428C-4AB9-4754-B604-D1DBC4A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AD0-98CA-42F4-BDCC-D367FE0237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428C-4AB9-4754-B604-D1DBC4A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1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9AD0-98CA-42F4-BDCC-D367FE0237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9428C-4AB9-4754-B604-D1DBC4A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66C9AD0-98CA-42F4-BDCC-D367FE0237B0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39428C-4AB9-4754-B604-D1DBC4A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3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Georgia’s Regional Commissions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Technical Assistance Resource for Local Governments </a:t>
            </a:r>
          </a:p>
          <a:p>
            <a:r>
              <a:rPr lang="en-US" dirty="0"/>
              <a:t>with American Rescue Plan </a:t>
            </a:r>
            <a:r>
              <a:rPr lang="en-US"/>
              <a:t>Act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7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4264-B7A9-43AC-B87B-24BD40EF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17F18-F93B-4C22-9434-807E225DF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Planning </a:t>
            </a:r>
            <a:r>
              <a:rPr lang="en-US" b="1" i="1" dirty="0"/>
              <a:t>before </a:t>
            </a:r>
            <a:r>
              <a:rPr lang="en-US" b="1" dirty="0"/>
              <a:t>committing to use the funds is critical </a:t>
            </a:r>
          </a:p>
          <a:p>
            <a:pPr lvl="1"/>
            <a:r>
              <a:rPr lang="en-US" dirty="0"/>
              <a:t>Rules not final yet – could decide now on something that isn’t consistent with final rules</a:t>
            </a:r>
          </a:p>
          <a:p>
            <a:pPr lvl="1"/>
            <a:r>
              <a:rPr lang="en-US" dirty="0"/>
              <a:t>Obligation Deadline: </a:t>
            </a:r>
            <a:r>
              <a:rPr lang="en-US" dirty="0">
                <a:latin typeface="Corbel" panose="020B0503020204020204"/>
              </a:rPr>
              <a:t>  </a:t>
            </a:r>
            <a:r>
              <a:rPr lang="en-US" sz="2400" dirty="0">
                <a:latin typeface="Corbel" panose="020B0503020204020204"/>
              </a:rPr>
              <a:t>December 31, 2024</a:t>
            </a:r>
          </a:p>
          <a:p>
            <a:pPr lvl="1"/>
            <a:r>
              <a:rPr lang="en-US" dirty="0">
                <a:latin typeface="Corbel"/>
              </a:rPr>
              <a:t>Spending Deadline</a:t>
            </a:r>
            <a:r>
              <a:rPr lang="en-US" dirty="0">
                <a:latin typeface="MuseoSans-300"/>
              </a:rPr>
              <a:t>:    </a:t>
            </a:r>
            <a:r>
              <a:rPr lang="en-US" sz="2400" dirty="0">
                <a:latin typeface="Corbel"/>
              </a:rPr>
              <a:t>December 31, 2026</a:t>
            </a:r>
          </a:p>
          <a:p>
            <a:r>
              <a:rPr lang="en-US" b="1" dirty="0"/>
              <a:t>Regional Commission’s </a:t>
            </a:r>
          </a:p>
          <a:p>
            <a:pPr lvl="1"/>
            <a:r>
              <a:rPr lang="en-US" dirty="0"/>
              <a:t>Primary role is supporting local governments - we are here to serve you!  </a:t>
            </a:r>
          </a:p>
          <a:p>
            <a:pPr lvl="1"/>
            <a:r>
              <a:rPr lang="en-US" dirty="0"/>
              <a:t>Experienced in </a:t>
            </a:r>
          </a:p>
          <a:p>
            <a:pPr lvl="2"/>
            <a:r>
              <a:rPr lang="en-US" dirty="0"/>
              <a:t>Planning</a:t>
            </a:r>
          </a:p>
          <a:p>
            <a:pPr lvl="2"/>
            <a:r>
              <a:rPr lang="en-US" dirty="0"/>
              <a:t>Stakeholder sessions</a:t>
            </a:r>
          </a:p>
          <a:p>
            <a:pPr lvl="2"/>
            <a:r>
              <a:rPr lang="en-US" dirty="0"/>
              <a:t>Managing federal grant programs</a:t>
            </a:r>
          </a:p>
          <a:p>
            <a:pPr lvl="2"/>
            <a:r>
              <a:rPr lang="en-US" dirty="0"/>
              <a:t>Supporting Georgia’s cities and counties</a:t>
            </a:r>
          </a:p>
        </p:txBody>
      </p:sp>
    </p:spTree>
    <p:extLst>
      <p:ext uri="{BB962C8B-B14F-4D97-AF65-F5344CB8AC3E}">
        <p14:creationId xmlns:p14="http://schemas.microsoft.com/office/powerpoint/2010/main" val="241517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62 Years of Service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628060"/>
              </p:ext>
            </p:extLst>
          </p:nvPr>
        </p:nvGraphicFramePr>
        <p:xfrm>
          <a:off x="888294" y="1460205"/>
          <a:ext cx="10767237" cy="4706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68316" y="5169876"/>
            <a:ext cx="393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General Planning Enabling Act of 1957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6182" y="5014598"/>
            <a:ext cx="1538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Georgia Planning Act of 1989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5C77C-EDCB-4324-9815-FADF8F961EFC}"/>
              </a:ext>
            </a:extLst>
          </p:cNvPr>
          <p:cNvSpPr txBox="1"/>
          <p:nvPr/>
        </p:nvSpPr>
        <p:spPr>
          <a:xfrm>
            <a:off x="10091261" y="5014598"/>
            <a:ext cx="1297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HB 1216 (2007-2008 session)</a:t>
            </a:r>
          </a:p>
        </p:txBody>
      </p:sp>
    </p:spTree>
    <p:extLst>
      <p:ext uri="{BB962C8B-B14F-4D97-AF65-F5344CB8AC3E}">
        <p14:creationId xmlns:p14="http://schemas.microsoft.com/office/powerpoint/2010/main" val="155345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9502" y="841744"/>
            <a:ext cx="3719624" cy="5346405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12 regions</a:t>
            </a:r>
            <a:br>
              <a:rPr lang="en-US" dirty="0"/>
            </a:br>
            <a:r>
              <a:rPr lang="en-US" dirty="0"/>
              <a:t>covering every city and county in Georgia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5A2785DE-B568-42EF-B7CC-881F0B0AB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4005" r="4456" b="12935"/>
          <a:stretch/>
        </p:blipFill>
        <p:spPr>
          <a:xfrm>
            <a:off x="861703" y="475857"/>
            <a:ext cx="5141933" cy="601287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562977-6726-42F1-94BB-A615FDC4C8D2}"/>
              </a:ext>
            </a:extLst>
          </p:cNvPr>
          <p:cNvSpPr txBox="1"/>
          <p:nvPr/>
        </p:nvSpPr>
        <p:spPr>
          <a:xfrm>
            <a:off x="2290619" y="6197477"/>
            <a:ext cx="498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8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625B-E6CB-4885-80C6-09BB3E62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Commissions Scope of Services 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95A936BA-6C60-4218-BB00-97039CFAD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615432"/>
              </p:ext>
            </p:extLst>
          </p:nvPr>
        </p:nvGraphicFramePr>
        <p:xfrm>
          <a:off x="1143000" y="2057400"/>
          <a:ext cx="9872663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477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Services – Local Government/</a:t>
            </a:r>
            <a:br>
              <a:rPr lang="en-US" b="1" dirty="0"/>
            </a:br>
            <a:r>
              <a:rPr lang="en-US" b="1" dirty="0"/>
              <a:t>Public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345" y="2072081"/>
            <a:ext cx="9999677" cy="432033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dirty="0"/>
              <a:t>Service Delivery Strategy Agreements </a:t>
            </a:r>
          </a:p>
          <a:p>
            <a:r>
              <a:rPr lang="en-US" b="1" dirty="0"/>
              <a:t>Ordinance Development /Charter Revisions</a:t>
            </a:r>
          </a:p>
          <a:p>
            <a:r>
              <a:rPr lang="en-US" b="1" dirty="0"/>
              <a:t>Financial / Administrative </a:t>
            </a:r>
          </a:p>
          <a:p>
            <a:pPr lvl="1"/>
            <a:r>
              <a:rPr lang="en-US" dirty="0"/>
              <a:t>Budget Development</a:t>
            </a:r>
          </a:p>
          <a:p>
            <a:pPr lvl="1"/>
            <a:r>
              <a:rPr lang="en-US" dirty="0"/>
              <a:t>RFP for Services</a:t>
            </a:r>
          </a:p>
          <a:p>
            <a:r>
              <a:rPr lang="en-US" b="1" dirty="0"/>
              <a:t>Human Resources </a:t>
            </a:r>
          </a:p>
          <a:p>
            <a:pPr lvl="1"/>
            <a:r>
              <a:rPr lang="en-US" dirty="0"/>
              <a:t>Compensation Systems </a:t>
            </a:r>
          </a:p>
          <a:p>
            <a:pPr lvl="1"/>
            <a:r>
              <a:rPr lang="en-US" dirty="0"/>
              <a:t>Policies</a:t>
            </a:r>
          </a:p>
          <a:p>
            <a:pPr lvl="1"/>
            <a:r>
              <a:rPr lang="en-US" dirty="0"/>
              <a:t>Key Personnel Recruitment</a:t>
            </a:r>
          </a:p>
          <a:p>
            <a:r>
              <a:rPr lang="en-US" b="1" dirty="0"/>
              <a:t>Housing Assessments</a:t>
            </a:r>
          </a:p>
          <a:p>
            <a:r>
              <a:rPr lang="en-US" b="1" dirty="0"/>
              <a:t>Citizen Surveys/Stakeholder Processes</a:t>
            </a:r>
          </a:p>
          <a:p>
            <a:r>
              <a:rPr lang="en-US" b="1" dirty="0"/>
              <a:t>Data and Analysis 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49381" y="3237067"/>
            <a:ext cx="3773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AN EXTENSION OF </a:t>
            </a:r>
          </a:p>
          <a:p>
            <a:pPr algn="ctr"/>
            <a:r>
              <a:rPr lang="en-US" sz="2800" b="1" dirty="0"/>
              <a:t>LOCAL GOVERNMENT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4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Services –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4447786" cy="4106009"/>
          </a:xfrm>
        </p:spPr>
        <p:txBody>
          <a:bodyPr/>
          <a:lstStyle/>
          <a:p>
            <a:r>
              <a:rPr lang="en-US" b="1" dirty="0"/>
              <a:t>Local Comprehensive Planning</a:t>
            </a:r>
          </a:p>
          <a:p>
            <a:r>
              <a:rPr lang="en-US" b="1" dirty="0"/>
              <a:t>Regional Planning </a:t>
            </a:r>
          </a:p>
          <a:p>
            <a:r>
              <a:rPr lang="en-US" b="1" dirty="0"/>
              <a:t>Specialty Community Planning</a:t>
            </a:r>
          </a:p>
          <a:p>
            <a:pPr lvl="1"/>
            <a:r>
              <a:rPr lang="en-US" dirty="0"/>
              <a:t>Downtown Development</a:t>
            </a:r>
          </a:p>
          <a:p>
            <a:pPr lvl="1"/>
            <a:r>
              <a:rPr lang="en-US" dirty="0"/>
              <a:t>Redevelopment</a:t>
            </a:r>
          </a:p>
          <a:p>
            <a:pPr lvl="1"/>
            <a:r>
              <a:rPr lang="en-US" dirty="0"/>
              <a:t>Recreation or Greenspace </a:t>
            </a:r>
          </a:p>
          <a:p>
            <a:pPr lvl="1"/>
            <a:r>
              <a:rPr lang="en-US" dirty="0"/>
              <a:t>Historic Preservation</a:t>
            </a:r>
          </a:p>
          <a:p>
            <a:pPr lvl="1"/>
            <a:r>
              <a:rPr lang="en-US" dirty="0"/>
              <a:t>Pre-Disaster Hazard Mitigation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Specialty Environmental Planning</a:t>
            </a:r>
          </a:p>
          <a:p>
            <a:pPr lvl="1"/>
            <a:r>
              <a:rPr lang="en-US" dirty="0"/>
              <a:t>Water Quality</a:t>
            </a:r>
          </a:p>
          <a:p>
            <a:pPr lvl="1"/>
            <a:r>
              <a:rPr lang="en-US" dirty="0"/>
              <a:t>Brownfields</a:t>
            </a:r>
          </a:p>
          <a:p>
            <a:pPr lvl="1"/>
            <a:r>
              <a:rPr lang="en-US" dirty="0"/>
              <a:t>Solid Waste</a:t>
            </a:r>
          </a:p>
          <a:p>
            <a:r>
              <a:rPr lang="en-US" b="1" dirty="0"/>
              <a:t>Specialty Transportation Planning </a:t>
            </a:r>
          </a:p>
          <a:p>
            <a:pPr lvl="1"/>
            <a:r>
              <a:rPr lang="en-US" dirty="0"/>
              <a:t>Wayfinding </a:t>
            </a:r>
          </a:p>
          <a:p>
            <a:pPr lvl="1"/>
            <a:r>
              <a:rPr lang="en-US" dirty="0"/>
              <a:t>Transit Development </a:t>
            </a:r>
          </a:p>
          <a:p>
            <a:pPr lvl="1"/>
            <a:r>
              <a:rPr lang="en-US" dirty="0"/>
              <a:t>Bike/Ped</a:t>
            </a:r>
          </a:p>
          <a:p>
            <a:pPr lvl="1"/>
            <a:r>
              <a:rPr lang="en-US" dirty="0"/>
              <a:t>Safe Routes to School</a:t>
            </a:r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565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b="1"/>
              <a:t>Services – Grant Writing/Administration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7" r="26979" b="-1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Grant Services </a:t>
            </a:r>
          </a:p>
          <a:p>
            <a:pPr lvl="1"/>
            <a:r>
              <a:rPr lang="en-US" dirty="0"/>
              <a:t>Project Development</a:t>
            </a:r>
          </a:p>
          <a:p>
            <a:pPr lvl="1"/>
            <a:r>
              <a:rPr lang="en-US" dirty="0"/>
              <a:t>Application Preparation</a:t>
            </a:r>
          </a:p>
          <a:p>
            <a:pPr lvl="1"/>
            <a:r>
              <a:rPr lang="en-US" dirty="0"/>
              <a:t>Administration</a:t>
            </a:r>
          </a:p>
          <a:p>
            <a:pPr marL="274320" lvl="1" indent="0" algn="ctr">
              <a:buNone/>
            </a:pPr>
            <a:r>
              <a:rPr lang="en-US" dirty="0"/>
              <a:t>_________</a:t>
            </a:r>
          </a:p>
          <a:p>
            <a:r>
              <a:rPr lang="en-US" b="1" dirty="0"/>
              <a:t>Community Development </a:t>
            </a:r>
            <a:r>
              <a:rPr lang="en-US" dirty="0"/>
              <a:t>(CDBG, </a:t>
            </a:r>
            <a:r>
              <a:rPr lang="en-US" dirty="0" err="1"/>
              <a:t>OneGeorgia</a:t>
            </a:r>
            <a:r>
              <a:rPr lang="en-US" dirty="0"/>
              <a:t>, USDA, GEFA) </a:t>
            </a:r>
          </a:p>
          <a:p>
            <a:pPr lvl="1"/>
            <a:r>
              <a:rPr lang="en-US" dirty="0"/>
              <a:t>Housing</a:t>
            </a:r>
          </a:p>
          <a:p>
            <a:pPr lvl="1"/>
            <a:r>
              <a:rPr lang="en-US" dirty="0"/>
              <a:t>Recreation</a:t>
            </a:r>
          </a:p>
          <a:p>
            <a:r>
              <a:rPr lang="en-US" b="1" dirty="0"/>
              <a:t>Transportation </a:t>
            </a:r>
          </a:p>
          <a:p>
            <a:r>
              <a:rPr lang="en-US" b="1" dirty="0"/>
              <a:t>Law Enforcement </a:t>
            </a:r>
            <a:r>
              <a:rPr lang="en-US" dirty="0"/>
              <a:t>(AFG, COPS, Byrne JAG, OJJDP)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8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37CF-BC9A-4731-BFC4-B0C43F76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601723"/>
            <a:ext cx="9875520" cy="1356360"/>
          </a:xfrm>
        </p:spPr>
        <p:txBody>
          <a:bodyPr/>
          <a:lstStyle/>
          <a:p>
            <a:r>
              <a:rPr lang="en-US" b="1" dirty="0"/>
              <a:t>Services - Economic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AB9B8-9765-4B65-8EF5-A930FD1C2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9431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Grant writing and administration to support economic development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431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Economic Development Strategy (CEDS)</a:t>
            </a:r>
          </a:p>
          <a:p>
            <a:pPr marL="19431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 Resiliency Plan</a:t>
            </a:r>
          </a:p>
          <a:p>
            <a:pPr marL="19431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Incentive Development and Deal Structuring</a:t>
            </a:r>
          </a:p>
          <a:p>
            <a:pPr marL="19431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Prospect Inquiries and Site Visits </a:t>
            </a:r>
          </a:p>
          <a:p>
            <a:pPr marL="19431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Planning</a:t>
            </a:r>
          </a:p>
          <a:p>
            <a:pPr marL="19431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Area Economic Impact Analysis</a:t>
            </a:r>
          </a:p>
          <a:p>
            <a:pPr marL="19431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Revolving Loan Funds </a:t>
            </a:r>
          </a:p>
          <a:p>
            <a:pPr marL="19431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 descr="A group of people digging a hole&#10;&#10;Description automatically generated with low confidence">
            <a:extLst>
              <a:ext uri="{FF2B5EF4-FFF2-40B4-BE49-F238E27FC236}">
                <a16:creationId xmlns:a16="http://schemas.microsoft.com/office/drawing/2014/main" id="{DAF77FDB-25C1-4D73-84A3-B4D36A34F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96" y="4311145"/>
            <a:ext cx="2971429" cy="1676191"/>
          </a:xfrm>
          <a:prstGeom prst="rect">
            <a:avLst/>
          </a:prstGeom>
        </p:spPr>
      </p:pic>
      <p:pic>
        <p:nvPicPr>
          <p:cNvPr id="9" name="Picture 8" descr="A group of people in suits&#10;&#10;Description automatically generated with medium confidence">
            <a:extLst>
              <a:ext uri="{FF2B5EF4-FFF2-40B4-BE49-F238E27FC236}">
                <a16:creationId xmlns:a16="http://schemas.microsoft.com/office/drawing/2014/main" id="{A36DCDC8-CE0F-47D0-BA62-E422B5C12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25" y="2610551"/>
            <a:ext cx="3873444" cy="20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0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5147-63B5-4527-A162-8C5D661F8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ARPA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23E36-C438-4EFD-BB60-2D8691F52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10365509" cy="40386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/>
              <a:t>Planning for Use of Funds </a:t>
            </a:r>
          </a:p>
          <a:p>
            <a:pPr lvl="1"/>
            <a:r>
              <a:rPr lang="en-US" dirty="0"/>
              <a:t>Project Development</a:t>
            </a:r>
          </a:p>
          <a:p>
            <a:pPr lvl="1"/>
            <a:r>
              <a:rPr lang="en-US" dirty="0"/>
              <a:t>Community Listening Sessions</a:t>
            </a:r>
          </a:p>
          <a:p>
            <a:r>
              <a:rPr lang="en-US" b="1" dirty="0"/>
              <a:t>Determining which ARPA funds to use for which need  (State, Local, Other Agency)</a:t>
            </a:r>
          </a:p>
          <a:p>
            <a:r>
              <a:rPr lang="en-US" b="1" dirty="0"/>
              <a:t>DUNS and SAM Registration and maintenance</a:t>
            </a:r>
          </a:p>
          <a:p>
            <a:r>
              <a:rPr lang="en-US" b="1" dirty="0"/>
              <a:t>Record Keeping </a:t>
            </a:r>
          </a:p>
          <a:p>
            <a:r>
              <a:rPr lang="en-US" b="1" dirty="0"/>
              <a:t>Reporting to Treasury or other agencies</a:t>
            </a:r>
          </a:p>
          <a:p>
            <a:r>
              <a:rPr lang="en-US" b="1" dirty="0"/>
              <a:t>Procurement of Services (2 CFR)</a:t>
            </a:r>
          </a:p>
          <a:p>
            <a:r>
              <a:rPr lang="en-US" b="1" dirty="0"/>
              <a:t>Davis-Bacon Compliance</a:t>
            </a:r>
          </a:p>
          <a:p>
            <a:pPr lvl="1"/>
            <a:r>
              <a:rPr lang="en-US" dirty="0"/>
              <a:t>Certified Payrolls, Interviews, Restitution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802252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331</TotalTime>
  <Words>414</Words>
  <Application>Microsoft Office PowerPoint</Application>
  <PresentationFormat>Widescreen</PresentationFormat>
  <Paragraphs>103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MuseoSans-300</vt:lpstr>
      <vt:lpstr>Basis</vt:lpstr>
      <vt:lpstr>Georgia’s Regional Commissions</vt:lpstr>
      <vt:lpstr>62 Years of Service</vt:lpstr>
      <vt:lpstr> 12 regions covering every city and county in Georgia </vt:lpstr>
      <vt:lpstr>Regional Commissions Scope of Services </vt:lpstr>
      <vt:lpstr>Services – Local Government/ Public Administration</vt:lpstr>
      <vt:lpstr>Services – Planning</vt:lpstr>
      <vt:lpstr>Services – Grant Writing/Administration</vt:lpstr>
      <vt:lpstr>Services - Economic Development</vt:lpstr>
      <vt:lpstr>ARPA Assistance</vt:lpstr>
      <vt:lpstr>Closing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Georgia’s Regional Commissions</dc:title>
  <dc:creator>Laura Mathis</dc:creator>
  <cp:lastModifiedBy>Chris Obenschain</cp:lastModifiedBy>
  <cp:revision>33</cp:revision>
  <cp:lastPrinted>2017-07-05T11:57:57Z</cp:lastPrinted>
  <dcterms:created xsi:type="dcterms:W3CDTF">2016-06-18T15:47:38Z</dcterms:created>
  <dcterms:modified xsi:type="dcterms:W3CDTF">2021-08-09T21:57:23Z</dcterms:modified>
</cp:coreProperties>
</file>