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notesMasterIdLst>
    <p:notesMasterId r:id="rId25"/>
  </p:notesMasterIdLst>
  <p:sldIdLst>
    <p:sldId id="256" r:id="rId2"/>
    <p:sldId id="257" r:id="rId3"/>
    <p:sldId id="258" r:id="rId4"/>
    <p:sldId id="259" r:id="rId5"/>
    <p:sldId id="264" r:id="rId6"/>
    <p:sldId id="265" r:id="rId7"/>
    <p:sldId id="261" r:id="rId8"/>
    <p:sldId id="260" r:id="rId9"/>
    <p:sldId id="263" r:id="rId10"/>
    <p:sldId id="262" r:id="rId11"/>
    <p:sldId id="266" r:id="rId12"/>
    <p:sldId id="267" r:id="rId13"/>
    <p:sldId id="268" r:id="rId14"/>
    <p:sldId id="269" r:id="rId15"/>
    <p:sldId id="271" r:id="rId16"/>
    <p:sldId id="272" r:id="rId17"/>
    <p:sldId id="273" r:id="rId18"/>
    <p:sldId id="274" r:id="rId19"/>
    <p:sldId id="270" r:id="rId20"/>
    <p:sldId id="276" r:id="rId21"/>
    <p:sldId id="277" r:id="rId22"/>
    <p:sldId id="278"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E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9966" autoAdjust="0"/>
    <p:restoredTop sz="94660" autoAdjust="0"/>
  </p:normalViewPr>
  <p:slideViewPr>
    <p:cSldViewPr snapToGrid="0">
      <p:cViewPr varScale="1">
        <p:scale>
          <a:sx n="74" d="100"/>
          <a:sy n="74" d="100"/>
        </p:scale>
        <p:origin x="360"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1" d="100"/>
          <a:sy n="51"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F5127-0CB9-4599-98FA-AA695855BA2C}" type="datetimeFigureOut">
              <a:rPr lang="en-US" smtClean="0"/>
              <a:t>8/16/2019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48B1E-CCA3-49EB-AB34-7496DC272ACE}" type="slidenum">
              <a:rPr lang="en-US" smtClean="0"/>
              <a:t>‹#›</a:t>
            </a:fld>
            <a:endParaRPr lang="en-US"/>
          </a:p>
        </p:txBody>
      </p:sp>
    </p:spTree>
    <p:extLst>
      <p:ext uri="{BB962C8B-B14F-4D97-AF65-F5344CB8AC3E}">
        <p14:creationId xmlns:p14="http://schemas.microsoft.com/office/powerpoint/2010/main" val="409528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1</a:t>
            </a:fld>
            <a:endParaRPr lang="en-US"/>
          </a:p>
        </p:txBody>
      </p:sp>
    </p:spTree>
    <p:extLst>
      <p:ext uri="{BB962C8B-B14F-4D97-AF65-F5344CB8AC3E}">
        <p14:creationId xmlns:p14="http://schemas.microsoft.com/office/powerpoint/2010/main" val="4125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is what the show looks like on </a:t>
            </a:r>
            <a:r>
              <a:rPr lang="en-US" dirty="0" err="1"/>
              <a:t>Podbean</a:t>
            </a:r>
            <a:r>
              <a:rPr lang="en-US" dirty="0"/>
              <a:t>. </a:t>
            </a:r>
          </a:p>
          <a:p>
            <a:endParaRPr lang="en-US" dirty="0"/>
          </a:p>
          <a:p>
            <a:r>
              <a:rPr lang="en-US" dirty="0"/>
              <a:t>Yes, you can listen to it there. </a:t>
            </a:r>
          </a:p>
        </p:txBody>
      </p:sp>
      <p:sp>
        <p:nvSpPr>
          <p:cNvPr id="4" name="Slide Number Placeholder 3"/>
          <p:cNvSpPr>
            <a:spLocks noGrp="1"/>
          </p:cNvSpPr>
          <p:nvPr>
            <p:ph type="sldNum" sz="quarter" idx="5"/>
          </p:nvPr>
        </p:nvSpPr>
        <p:spPr/>
        <p:txBody>
          <a:bodyPr/>
          <a:lstStyle/>
          <a:p>
            <a:fld id="{3B848B1E-CCA3-49EB-AB34-7496DC272ACE}" type="slidenum">
              <a:rPr lang="en-US" smtClean="0"/>
              <a:t>10</a:t>
            </a:fld>
            <a:endParaRPr lang="en-US"/>
          </a:p>
        </p:txBody>
      </p:sp>
    </p:spTree>
    <p:extLst>
      <p:ext uri="{BB962C8B-B14F-4D97-AF65-F5344CB8AC3E}">
        <p14:creationId xmlns:p14="http://schemas.microsoft.com/office/powerpoint/2010/main" val="214594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is what our iTunes page looks like.</a:t>
            </a:r>
          </a:p>
        </p:txBody>
      </p:sp>
      <p:sp>
        <p:nvSpPr>
          <p:cNvPr id="4" name="Slide Number Placeholder 3"/>
          <p:cNvSpPr>
            <a:spLocks noGrp="1"/>
          </p:cNvSpPr>
          <p:nvPr>
            <p:ph type="sldNum" sz="quarter" idx="5"/>
          </p:nvPr>
        </p:nvSpPr>
        <p:spPr/>
        <p:txBody>
          <a:bodyPr/>
          <a:lstStyle/>
          <a:p>
            <a:fld id="{3B848B1E-CCA3-49EB-AB34-7496DC272ACE}" type="slidenum">
              <a:rPr lang="en-US" smtClean="0"/>
              <a:t>11</a:t>
            </a:fld>
            <a:endParaRPr lang="en-US"/>
          </a:p>
        </p:txBody>
      </p:sp>
    </p:spTree>
    <p:extLst>
      <p:ext uri="{BB962C8B-B14F-4D97-AF65-F5344CB8AC3E}">
        <p14:creationId xmlns:p14="http://schemas.microsoft.com/office/powerpoint/2010/main" val="102830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Hear we are on Spotify.</a:t>
            </a:r>
          </a:p>
        </p:txBody>
      </p:sp>
      <p:sp>
        <p:nvSpPr>
          <p:cNvPr id="4" name="Slide Number Placeholder 3"/>
          <p:cNvSpPr>
            <a:spLocks noGrp="1"/>
          </p:cNvSpPr>
          <p:nvPr>
            <p:ph type="sldNum" sz="quarter" idx="5"/>
          </p:nvPr>
        </p:nvSpPr>
        <p:spPr/>
        <p:txBody>
          <a:bodyPr/>
          <a:lstStyle/>
          <a:p>
            <a:fld id="{3B848B1E-CCA3-49EB-AB34-7496DC272ACE}" type="slidenum">
              <a:rPr lang="en-US" smtClean="0"/>
              <a:t>12</a:t>
            </a:fld>
            <a:endParaRPr lang="en-US"/>
          </a:p>
        </p:txBody>
      </p:sp>
    </p:spTree>
    <p:extLst>
      <p:ext uri="{BB962C8B-B14F-4D97-AF65-F5344CB8AC3E}">
        <p14:creationId xmlns:p14="http://schemas.microsoft.com/office/powerpoint/2010/main" val="226445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And here we are on </a:t>
            </a:r>
            <a:r>
              <a:rPr lang="en-US" dirty="0" err="1"/>
              <a:t>iHeart</a:t>
            </a:r>
            <a:r>
              <a:rPr lang="en-US" dirty="0"/>
              <a:t> radio. </a:t>
            </a:r>
          </a:p>
          <a:p>
            <a:endParaRPr lang="en-US" dirty="0"/>
          </a:p>
          <a:p>
            <a:r>
              <a:rPr lang="en-US" dirty="0"/>
              <a:t>This is a little interesting. We never tried to get on </a:t>
            </a:r>
            <a:r>
              <a:rPr lang="en-US" dirty="0" err="1"/>
              <a:t>iHeart</a:t>
            </a:r>
            <a:r>
              <a:rPr lang="en-US" dirty="0"/>
              <a:t> Radio, but they have somehow picked us up and now we can be heard there.</a:t>
            </a:r>
          </a:p>
          <a:p>
            <a:endParaRPr lang="en-US" dirty="0"/>
          </a:p>
          <a:p>
            <a:r>
              <a:rPr lang="en-US" dirty="0" err="1"/>
              <a:t>Im</a:t>
            </a:r>
            <a:r>
              <a:rPr lang="en-US" dirty="0"/>
              <a:t> fine with this of course. And it turns out the </a:t>
            </a:r>
            <a:r>
              <a:rPr lang="en-US" dirty="0" err="1"/>
              <a:t>iHeart</a:t>
            </a:r>
            <a:r>
              <a:rPr lang="en-US" dirty="0"/>
              <a:t> Radio is now the 2</a:t>
            </a:r>
            <a:r>
              <a:rPr lang="en-US" baseline="30000" dirty="0"/>
              <a:t>nd</a:t>
            </a:r>
            <a:r>
              <a:rPr lang="en-US" dirty="0"/>
              <a:t> most popular place to listen to podcasts. </a:t>
            </a:r>
          </a:p>
        </p:txBody>
      </p:sp>
      <p:sp>
        <p:nvSpPr>
          <p:cNvPr id="4" name="Slide Number Placeholder 3"/>
          <p:cNvSpPr>
            <a:spLocks noGrp="1"/>
          </p:cNvSpPr>
          <p:nvPr>
            <p:ph type="sldNum" sz="quarter" idx="5"/>
          </p:nvPr>
        </p:nvSpPr>
        <p:spPr/>
        <p:txBody>
          <a:bodyPr/>
          <a:lstStyle/>
          <a:p>
            <a:fld id="{3B848B1E-CCA3-49EB-AB34-7496DC272ACE}" type="slidenum">
              <a:rPr lang="en-US" smtClean="0"/>
              <a:t>13</a:t>
            </a:fld>
            <a:endParaRPr lang="en-US"/>
          </a:p>
        </p:txBody>
      </p:sp>
    </p:spTree>
    <p:extLst>
      <p:ext uri="{BB962C8B-B14F-4D97-AF65-F5344CB8AC3E}">
        <p14:creationId xmlns:p14="http://schemas.microsoft.com/office/powerpoint/2010/main" val="35183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just say, you don’t have to do your podcast like we do ours.</a:t>
            </a:r>
          </a:p>
          <a:p>
            <a:endParaRPr lang="en-US" dirty="0"/>
          </a:p>
          <a:p>
            <a:r>
              <a:rPr lang="en-US" dirty="0"/>
              <a:t>There are many different ways of recording a podcast. They all will work.</a:t>
            </a:r>
          </a:p>
          <a:p>
            <a:r>
              <a:rPr lang="en-US" dirty="0"/>
              <a:t>I’m going to show you a couple of suggestions in a moment of inexpensive ways you can do a podcast. For us, this show was a replacement for  a TV program and  a new </a:t>
            </a:r>
            <a:r>
              <a:rPr lang="en-US" dirty="0" err="1"/>
              <a:t>addtition</a:t>
            </a:r>
            <a:r>
              <a:rPr lang="en-US" dirty="0"/>
              <a:t> to our communication strategy. </a:t>
            </a:r>
          </a:p>
          <a:p>
            <a:endParaRPr lang="en-US" dirty="0"/>
          </a:p>
          <a:p>
            <a:r>
              <a:rPr lang="en-US" dirty="0"/>
              <a:t> Frankly, I need the content on my TV station. But keep in mind, podcasting is primarily and audio format. If you can use it as a video piece, then that ‘s just gravy really.</a:t>
            </a:r>
          </a:p>
        </p:txBody>
      </p:sp>
      <p:sp>
        <p:nvSpPr>
          <p:cNvPr id="4" name="Slide Number Placeholder 3"/>
          <p:cNvSpPr>
            <a:spLocks noGrp="1"/>
          </p:cNvSpPr>
          <p:nvPr>
            <p:ph type="sldNum" sz="quarter" idx="5"/>
          </p:nvPr>
        </p:nvSpPr>
        <p:spPr/>
        <p:txBody>
          <a:bodyPr/>
          <a:lstStyle/>
          <a:p>
            <a:fld id="{3B848B1E-CCA3-49EB-AB34-7496DC272ACE}" type="slidenum">
              <a:rPr lang="en-US" smtClean="0"/>
              <a:t>14</a:t>
            </a:fld>
            <a:endParaRPr lang="en-US"/>
          </a:p>
        </p:txBody>
      </p:sp>
    </p:spTree>
    <p:extLst>
      <p:ext uri="{BB962C8B-B14F-4D97-AF65-F5344CB8AC3E}">
        <p14:creationId xmlns:p14="http://schemas.microsoft.com/office/powerpoint/2010/main" val="3252088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we shoot the show. </a:t>
            </a:r>
          </a:p>
          <a:p>
            <a:endParaRPr lang="en-US" dirty="0"/>
          </a:p>
          <a:p>
            <a:r>
              <a:rPr lang="en-US" dirty="0"/>
              <a:t>On your left is our control area. On  your right is the set.</a:t>
            </a:r>
          </a:p>
        </p:txBody>
      </p:sp>
      <p:sp>
        <p:nvSpPr>
          <p:cNvPr id="4" name="Slide Number Placeholder 3"/>
          <p:cNvSpPr>
            <a:spLocks noGrp="1"/>
          </p:cNvSpPr>
          <p:nvPr>
            <p:ph type="sldNum" sz="quarter" idx="5"/>
          </p:nvPr>
        </p:nvSpPr>
        <p:spPr/>
        <p:txBody>
          <a:bodyPr/>
          <a:lstStyle/>
          <a:p>
            <a:fld id="{3B848B1E-CCA3-49EB-AB34-7496DC272ACE}" type="slidenum">
              <a:rPr lang="en-US" smtClean="0"/>
              <a:t>15</a:t>
            </a:fld>
            <a:endParaRPr lang="en-US"/>
          </a:p>
        </p:txBody>
      </p:sp>
    </p:spTree>
    <p:extLst>
      <p:ext uri="{BB962C8B-B14F-4D97-AF65-F5344CB8AC3E}">
        <p14:creationId xmlns:p14="http://schemas.microsoft.com/office/powerpoint/2010/main" val="3818801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 close ups of the gear in the control room.</a:t>
            </a:r>
          </a:p>
          <a:p>
            <a:endParaRPr lang="en-US" dirty="0"/>
          </a:p>
          <a:p>
            <a:r>
              <a:rPr lang="en-US" dirty="0"/>
              <a:t>The switcher and some details about it.</a:t>
            </a:r>
          </a:p>
          <a:p>
            <a:endParaRPr lang="en-US" dirty="0"/>
          </a:p>
          <a:p>
            <a:r>
              <a:rPr lang="en-US" dirty="0"/>
              <a:t>The mixing board and Zoom H6 is essentially the heart of doing our Podcast. </a:t>
            </a:r>
          </a:p>
          <a:p>
            <a:r>
              <a:rPr lang="en-US" dirty="0"/>
              <a:t>I will show you some other low cost options in a few minutes. </a:t>
            </a:r>
          </a:p>
        </p:txBody>
      </p:sp>
      <p:sp>
        <p:nvSpPr>
          <p:cNvPr id="4" name="Slide Number Placeholder 3"/>
          <p:cNvSpPr>
            <a:spLocks noGrp="1"/>
          </p:cNvSpPr>
          <p:nvPr>
            <p:ph type="sldNum" sz="quarter" idx="5"/>
          </p:nvPr>
        </p:nvSpPr>
        <p:spPr/>
        <p:txBody>
          <a:bodyPr/>
          <a:lstStyle/>
          <a:p>
            <a:fld id="{3B848B1E-CCA3-49EB-AB34-7496DC272ACE}" type="slidenum">
              <a:rPr lang="en-US" smtClean="0"/>
              <a:t>16</a:t>
            </a:fld>
            <a:endParaRPr lang="en-US"/>
          </a:p>
        </p:txBody>
      </p:sp>
    </p:spTree>
    <p:extLst>
      <p:ext uri="{BB962C8B-B14F-4D97-AF65-F5344CB8AC3E}">
        <p14:creationId xmlns:p14="http://schemas.microsoft.com/office/powerpoint/2010/main" val="3748742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a:t>
            </a:r>
          </a:p>
          <a:p>
            <a:r>
              <a:rPr lang="en-US" dirty="0"/>
              <a:t>We have had downloads from:</a:t>
            </a:r>
          </a:p>
          <a:p>
            <a:r>
              <a:rPr lang="en-US" dirty="0"/>
              <a:t>GA</a:t>
            </a:r>
          </a:p>
          <a:p>
            <a:r>
              <a:rPr lang="en-US" dirty="0"/>
              <a:t>California</a:t>
            </a:r>
          </a:p>
          <a:p>
            <a:r>
              <a:rPr lang="en-US" dirty="0"/>
              <a:t>Michigan</a:t>
            </a:r>
          </a:p>
          <a:p>
            <a:r>
              <a:rPr lang="en-US" dirty="0"/>
              <a:t>New York</a:t>
            </a:r>
          </a:p>
          <a:p>
            <a:r>
              <a:rPr lang="en-US" dirty="0"/>
              <a:t>Mississippi</a:t>
            </a:r>
          </a:p>
          <a:p>
            <a:r>
              <a:rPr lang="en-US" dirty="0"/>
              <a:t>Alabama</a:t>
            </a:r>
          </a:p>
          <a:p>
            <a:r>
              <a:rPr lang="en-US" dirty="0"/>
              <a:t>Arizona</a:t>
            </a:r>
          </a:p>
          <a:p>
            <a:r>
              <a:rPr lang="en-US" dirty="0"/>
              <a:t>Delaware</a:t>
            </a:r>
          </a:p>
          <a:p>
            <a:r>
              <a:rPr lang="en-US" dirty="0"/>
              <a:t>And Illinois</a:t>
            </a:r>
          </a:p>
          <a:p>
            <a:endParaRPr lang="en-US" dirty="0"/>
          </a:p>
          <a:p>
            <a:r>
              <a:rPr lang="en-US" dirty="0"/>
              <a:t>At least these are the places we know of….analytics are a little sketchy at this point.</a:t>
            </a:r>
          </a:p>
        </p:txBody>
      </p:sp>
      <p:sp>
        <p:nvSpPr>
          <p:cNvPr id="4" name="Slide Number Placeholder 3"/>
          <p:cNvSpPr>
            <a:spLocks noGrp="1"/>
          </p:cNvSpPr>
          <p:nvPr>
            <p:ph type="sldNum" sz="quarter" idx="5"/>
          </p:nvPr>
        </p:nvSpPr>
        <p:spPr/>
        <p:txBody>
          <a:bodyPr/>
          <a:lstStyle/>
          <a:p>
            <a:fld id="{3B848B1E-CCA3-49EB-AB34-7496DC272ACE}" type="slidenum">
              <a:rPr lang="en-US" smtClean="0"/>
              <a:t>17</a:t>
            </a:fld>
            <a:endParaRPr lang="en-US"/>
          </a:p>
        </p:txBody>
      </p:sp>
    </p:spTree>
    <p:extLst>
      <p:ext uri="{BB962C8B-B14F-4D97-AF65-F5344CB8AC3E}">
        <p14:creationId xmlns:p14="http://schemas.microsoft.com/office/powerpoint/2010/main" val="1464051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World wide:</a:t>
            </a:r>
          </a:p>
          <a:p>
            <a:endParaRPr lang="en-US" dirty="0"/>
          </a:p>
          <a:p>
            <a:r>
              <a:rPr lang="en-US" dirty="0"/>
              <a:t>The United States</a:t>
            </a:r>
          </a:p>
          <a:p>
            <a:r>
              <a:rPr lang="en-US" dirty="0"/>
              <a:t>Spain</a:t>
            </a:r>
          </a:p>
          <a:p>
            <a:r>
              <a:rPr lang="en-US" dirty="0"/>
              <a:t>Ireland and</a:t>
            </a:r>
          </a:p>
          <a:p>
            <a:r>
              <a:rPr lang="en-US" dirty="0"/>
              <a:t>Malaysia</a:t>
            </a:r>
          </a:p>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18</a:t>
            </a:fld>
            <a:endParaRPr lang="en-US"/>
          </a:p>
        </p:txBody>
      </p:sp>
    </p:spTree>
    <p:extLst>
      <p:ext uri="{BB962C8B-B14F-4D97-AF65-F5344CB8AC3E}">
        <p14:creationId xmlns:p14="http://schemas.microsoft.com/office/powerpoint/2010/main" val="462081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if you don’t have a studio, are your out of luck? Not at all!</a:t>
            </a:r>
          </a:p>
          <a:p>
            <a:endParaRPr lang="en-US" dirty="0"/>
          </a:p>
          <a:p>
            <a:r>
              <a:rPr lang="en-US" dirty="0"/>
              <a:t>Here are some examples of gear you can use to get started.</a:t>
            </a:r>
          </a:p>
        </p:txBody>
      </p:sp>
      <p:sp>
        <p:nvSpPr>
          <p:cNvPr id="4" name="Slide Number Placeholder 3"/>
          <p:cNvSpPr>
            <a:spLocks noGrp="1"/>
          </p:cNvSpPr>
          <p:nvPr>
            <p:ph type="sldNum" sz="quarter" idx="5"/>
          </p:nvPr>
        </p:nvSpPr>
        <p:spPr/>
        <p:txBody>
          <a:bodyPr/>
          <a:lstStyle/>
          <a:p>
            <a:fld id="{3B848B1E-CCA3-49EB-AB34-7496DC272ACE}" type="slidenum">
              <a:rPr lang="en-US" smtClean="0"/>
              <a:t>19</a:t>
            </a:fld>
            <a:endParaRPr lang="en-US"/>
          </a:p>
        </p:txBody>
      </p:sp>
    </p:spTree>
    <p:extLst>
      <p:ext uri="{BB962C8B-B14F-4D97-AF65-F5344CB8AC3E}">
        <p14:creationId xmlns:p14="http://schemas.microsoft.com/office/powerpoint/2010/main" val="120310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Podcasting for Local Government 101</a:t>
            </a:r>
          </a:p>
          <a:p>
            <a:endParaRPr lang="en-US" dirty="0"/>
          </a:p>
          <a:p>
            <a:r>
              <a:rPr lang="en-US" dirty="0"/>
              <a:t>As Kellie told you, I’m Steve Jones, Digital Media Manager for the City of Douglasville.</a:t>
            </a:r>
          </a:p>
          <a:p>
            <a:endParaRPr lang="en-US" dirty="0"/>
          </a:p>
          <a:p>
            <a:r>
              <a:rPr lang="en-US" dirty="0"/>
              <a:t>Not sure how I got selected to be speaking again this year but, thanks for having me!</a:t>
            </a:r>
          </a:p>
          <a:p>
            <a:endParaRPr lang="en-US" dirty="0"/>
          </a:p>
          <a:p>
            <a:r>
              <a:rPr lang="en-US" dirty="0"/>
              <a:t>A couple of questions:</a:t>
            </a:r>
          </a:p>
          <a:p>
            <a:r>
              <a:rPr lang="en-US" dirty="0"/>
              <a:t>Who listens to podcasts? Where do you get them from? Why do you listen to them? </a:t>
            </a:r>
          </a:p>
          <a:p>
            <a:r>
              <a:rPr lang="en-US" dirty="0"/>
              <a:t>Any likes or dislikes about them? </a:t>
            </a:r>
          </a:p>
          <a:p>
            <a:endParaRPr lang="en-US" dirty="0"/>
          </a:p>
          <a:p>
            <a:r>
              <a:rPr lang="en-US" dirty="0"/>
              <a:t>Last question, has anyone here every thought about doing a podcast, but didn’t know where to start?</a:t>
            </a:r>
          </a:p>
          <a:p>
            <a:endParaRPr lang="en-US" dirty="0"/>
          </a:p>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2</a:t>
            </a:fld>
            <a:endParaRPr lang="en-US" dirty="0"/>
          </a:p>
        </p:txBody>
      </p:sp>
    </p:spTree>
    <p:extLst>
      <p:ext uri="{BB962C8B-B14F-4D97-AF65-F5344CB8AC3E}">
        <p14:creationId xmlns:p14="http://schemas.microsoft.com/office/powerpoint/2010/main" val="147653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have not personally used this microphone but it comes highly recommended for the price. It comes complete with the mic, stand and cables. It will do USB and XLR output at the same time. It’s about 60 bucks everywhere I looked for it.</a:t>
            </a:r>
          </a:p>
        </p:txBody>
      </p:sp>
      <p:sp>
        <p:nvSpPr>
          <p:cNvPr id="4" name="Slide Number Placeholder 3"/>
          <p:cNvSpPr>
            <a:spLocks noGrp="1"/>
          </p:cNvSpPr>
          <p:nvPr>
            <p:ph type="sldNum" sz="quarter" idx="5"/>
          </p:nvPr>
        </p:nvSpPr>
        <p:spPr/>
        <p:txBody>
          <a:bodyPr/>
          <a:lstStyle/>
          <a:p>
            <a:fld id="{3B848B1E-CCA3-49EB-AB34-7496DC272ACE}" type="slidenum">
              <a:rPr lang="en-US" smtClean="0"/>
              <a:t>20</a:t>
            </a:fld>
            <a:endParaRPr lang="en-US"/>
          </a:p>
        </p:txBody>
      </p:sp>
    </p:spTree>
    <p:extLst>
      <p:ext uri="{BB962C8B-B14F-4D97-AF65-F5344CB8AC3E}">
        <p14:creationId xmlns:p14="http://schemas.microsoft.com/office/powerpoint/2010/main" val="403687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need something to record to, there is plenty of free software out there. </a:t>
            </a:r>
          </a:p>
          <a:p>
            <a:r>
              <a:rPr lang="en-US" dirty="0"/>
              <a:t>I think pretty much all Apple products come with Garage Band now a days, and Audacity has been around for a long time.  One note about using Audacity, it is “destructive”, in other words, any changes made to the file are permanent and can not be undone. It’s really not a big deal if you are only doing a podcast on it though.</a:t>
            </a:r>
          </a:p>
        </p:txBody>
      </p:sp>
      <p:sp>
        <p:nvSpPr>
          <p:cNvPr id="4" name="Slide Number Placeholder 3"/>
          <p:cNvSpPr>
            <a:spLocks noGrp="1"/>
          </p:cNvSpPr>
          <p:nvPr>
            <p:ph type="sldNum" sz="quarter" idx="5"/>
          </p:nvPr>
        </p:nvSpPr>
        <p:spPr/>
        <p:txBody>
          <a:bodyPr/>
          <a:lstStyle/>
          <a:p>
            <a:fld id="{3B848B1E-CCA3-49EB-AB34-7496DC272ACE}" type="slidenum">
              <a:rPr lang="en-US" smtClean="0"/>
              <a:t>21</a:t>
            </a:fld>
            <a:endParaRPr lang="en-US"/>
          </a:p>
        </p:txBody>
      </p:sp>
    </p:spTree>
    <p:extLst>
      <p:ext uri="{BB962C8B-B14F-4D97-AF65-F5344CB8AC3E}">
        <p14:creationId xmlns:p14="http://schemas.microsoft.com/office/powerpoint/2010/main" val="26828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if you don’t have a studio, are your out of luck? Not at all!</a:t>
            </a:r>
          </a:p>
          <a:p>
            <a:endParaRPr lang="en-US" dirty="0"/>
          </a:p>
          <a:p>
            <a:r>
              <a:rPr lang="en-US" dirty="0"/>
              <a:t>Here are some examples of gear you can use to get started.</a:t>
            </a:r>
          </a:p>
        </p:txBody>
      </p:sp>
      <p:sp>
        <p:nvSpPr>
          <p:cNvPr id="4" name="Slide Number Placeholder 3"/>
          <p:cNvSpPr>
            <a:spLocks noGrp="1"/>
          </p:cNvSpPr>
          <p:nvPr>
            <p:ph type="sldNum" sz="quarter" idx="5"/>
          </p:nvPr>
        </p:nvSpPr>
        <p:spPr/>
        <p:txBody>
          <a:bodyPr/>
          <a:lstStyle/>
          <a:p>
            <a:fld id="{3B848B1E-CCA3-49EB-AB34-7496DC272ACE}" type="slidenum">
              <a:rPr lang="en-US" smtClean="0"/>
              <a:t>22</a:t>
            </a:fld>
            <a:endParaRPr lang="en-US"/>
          </a:p>
        </p:txBody>
      </p:sp>
    </p:spTree>
    <p:extLst>
      <p:ext uri="{BB962C8B-B14F-4D97-AF65-F5344CB8AC3E}">
        <p14:creationId xmlns:p14="http://schemas.microsoft.com/office/powerpoint/2010/main" val="60385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if you don’t have a studio, are your out of luck? Not at all!</a:t>
            </a:r>
          </a:p>
          <a:p>
            <a:endParaRPr lang="en-US" dirty="0"/>
          </a:p>
          <a:p>
            <a:r>
              <a:rPr lang="en-US" dirty="0"/>
              <a:t>Here are some examples of gear you can use to get started.</a:t>
            </a:r>
          </a:p>
        </p:txBody>
      </p:sp>
      <p:sp>
        <p:nvSpPr>
          <p:cNvPr id="4" name="Slide Number Placeholder 3"/>
          <p:cNvSpPr>
            <a:spLocks noGrp="1"/>
          </p:cNvSpPr>
          <p:nvPr>
            <p:ph type="sldNum" sz="quarter" idx="5"/>
          </p:nvPr>
        </p:nvSpPr>
        <p:spPr/>
        <p:txBody>
          <a:bodyPr/>
          <a:lstStyle/>
          <a:p>
            <a:fld id="{3B848B1E-CCA3-49EB-AB34-7496DC272ACE}" type="slidenum">
              <a:rPr lang="en-US" smtClean="0"/>
              <a:t>23</a:t>
            </a:fld>
            <a:endParaRPr lang="en-US"/>
          </a:p>
        </p:txBody>
      </p:sp>
    </p:spTree>
    <p:extLst>
      <p:ext uri="{BB962C8B-B14F-4D97-AF65-F5344CB8AC3E}">
        <p14:creationId xmlns:p14="http://schemas.microsoft.com/office/powerpoint/2010/main" val="191193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background:</a:t>
            </a:r>
          </a:p>
          <a:p>
            <a:endParaRPr lang="en-US" dirty="0"/>
          </a:p>
          <a:p>
            <a:r>
              <a:rPr lang="en-US" dirty="0"/>
              <a:t>Our podcast is called Douglasville Impact. The name comes from our branding study of a couple of years ago where adopted an internal moto, “Impact That Matters”.</a:t>
            </a:r>
          </a:p>
          <a:p>
            <a:endParaRPr lang="en-US" dirty="0"/>
          </a:p>
          <a:p>
            <a:r>
              <a:rPr lang="en-US" dirty="0"/>
              <a:t>Our Director, Jason Post, and myself are both big Disney geeks. We keep up to date on what’s happening down there by listing to a podcast called the Dis Unplugged. </a:t>
            </a:r>
          </a:p>
          <a:p>
            <a:endParaRPr lang="en-US" dirty="0"/>
          </a:p>
          <a:p>
            <a:r>
              <a:rPr lang="en-US" dirty="0"/>
              <a:t>So, we loosely based our new podcast on their format.</a:t>
            </a:r>
          </a:p>
          <a:p>
            <a:r>
              <a:rPr lang="en-US" dirty="0"/>
              <a:t>Here is a shot of our crew on set. </a:t>
            </a:r>
          </a:p>
        </p:txBody>
      </p:sp>
      <p:sp>
        <p:nvSpPr>
          <p:cNvPr id="4" name="Slide Number Placeholder 3"/>
          <p:cNvSpPr>
            <a:spLocks noGrp="1"/>
          </p:cNvSpPr>
          <p:nvPr>
            <p:ph type="sldNum" sz="quarter" idx="5"/>
          </p:nvPr>
        </p:nvSpPr>
        <p:spPr/>
        <p:txBody>
          <a:bodyPr/>
          <a:lstStyle/>
          <a:p>
            <a:fld id="{3B848B1E-CCA3-49EB-AB34-7496DC272ACE}" type="slidenum">
              <a:rPr lang="en-US" smtClean="0"/>
              <a:t>3</a:t>
            </a:fld>
            <a:endParaRPr lang="en-US"/>
          </a:p>
        </p:txBody>
      </p:sp>
    </p:spTree>
    <p:extLst>
      <p:ext uri="{BB962C8B-B14F-4D97-AF65-F5344CB8AC3E}">
        <p14:creationId xmlns:p14="http://schemas.microsoft.com/office/powerpoint/2010/main" val="299894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do an episode about every two weeks. This is important in that all the research I did prior to starting the show was that consistency was important for gaining and holding your audience. </a:t>
            </a:r>
          </a:p>
          <a:p>
            <a:endParaRPr lang="en-US" dirty="0"/>
          </a:p>
          <a:p>
            <a:r>
              <a:rPr lang="en-US" dirty="0"/>
              <a:t>We host it on  </a:t>
            </a:r>
            <a:r>
              <a:rPr lang="en-US" dirty="0" err="1"/>
              <a:t>Podbean</a:t>
            </a:r>
            <a:r>
              <a:rPr lang="en-US" dirty="0"/>
              <a:t>-we’ll talk more about them in a second.</a:t>
            </a:r>
          </a:p>
          <a:p>
            <a:endParaRPr lang="en-US" dirty="0"/>
          </a:p>
          <a:p>
            <a:r>
              <a:rPr lang="en-US" dirty="0"/>
              <a:t>We post a video version of the show on our TV Station, CITI TV, Channel 22 on Comcast, and on our YouTube channel.</a:t>
            </a:r>
          </a:p>
          <a:p>
            <a:endParaRPr lang="en-US" dirty="0"/>
          </a:p>
          <a:p>
            <a:r>
              <a:rPr lang="en-US" dirty="0"/>
              <a:t>We can be found on most of the major podcast distributors. </a:t>
            </a:r>
          </a:p>
        </p:txBody>
      </p:sp>
      <p:sp>
        <p:nvSpPr>
          <p:cNvPr id="4" name="Slide Number Placeholder 3"/>
          <p:cNvSpPr>
            <a:spLocks noGrp="1"/>
          </p:cNvSpPr>
          <p:nvPr>
            <p:ph type="sldNum" sz="quarter" idx="5"/>
          </p:nvPr>
        </p:nvSpPr>
        <p:spPr/>
        <p:txBody>
          <a:bodyPr/>
          <a:lstStyle/>
          <a:p>
            <a:fld id="{3B848B1E-CCA3-49EB-AB34-7496DC272ACE}" type="slidenum">
              <a:rPr lang="en-US" smtClean="0"/>
              <a:t>4</a:t>
            </a:fld>
            <a:endParaRPr lang="en-US"/>
          </a:p>
        </p:txBody>
      </p:sp>
    </p:spTree>
    <p:extLst>
      <p:ext uri="{BB962C8B-B14F-4D97-AF65-F5344CB8AC3E}">
        <p14:creationId xmlns:p14="http://schemas.microsoft.com/office/powerpoint/2010/main" val="289899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Why do a Podcast?</a:t>
            </a:r>
          </a:p>
          <a:p>
            <a:endParaRPr lang="en-US" dirty="0"/>
          </a:p>
          <a:p>
            <a:r>
              <a:rPr lang="en-US" dirty="0"/>
              <a:t>For us, it is just another part of our overall plan of Information distribution. That’s why we are all here right? Our job is information dissemination. </a:t>
            </a:r>
          </a:p>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5</a:t>
            </a:fld>
            <a:endParaRPr lang="en-US"/>
          </a:p>
        </p:txBody>
      </p:sp>
    </p:spTree>
    <p:extLst>
      <p:ext uri="{BB962C8B-B14F-4D97-AF65-F5344CB8AC3E}">
        <p14:creationId xmlns:p14="http://schemas.microsoft.com/office/powerpoint/2010/main" val="233828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TV channel.  A news letter. A Website. Social Media. And  Stickers that go on our garbage cans.  But, what do all of our citizens still say? </a:t>
            </a:r>
          </a:p>
          <a:p>
            <a:r>
              <a:rPr lang="en-US" dirty="0"/>
              <a:t>They didn’t know about something.</a:t>
            </a:r>
          </a:p>
          <a:p>
            <a:endParaRPr lang="en-US" dirty="0"/>
          </a:p>
          <a:p>
            <a:r>
              <a:rPr lang="en-US" dirty="0"/>
              <a:t>And now we’ve added the podcast. </a:t>
            </a:r>
          </a:p>
          <a:p>
            <a:endParaRPr lang="en-US" dirty="0"/>
          </a:p>
          <a:p>
            <a:r>
              <a:rPr lang="en-US" dirty="0"/>
              <a:t>Because it’s just another tool to help us get the word out.</a:t>
            </a:r>
          </a:p>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6</a:t>
            </a:fld>
            <a:endParaRPr lang="en-US"/>
          </a:p>
        </p:txBody>
      </p:sp>
    </p:spTree>
    <p:extLst>
      <p:ext uri="{BB962C8B-B14F-4D97-AF65-F5344CB8AC3E}">
        <p14:creationId xmlns:p14="http://schemas.microsoft.com/office/powerpoint/2010/main" val="205980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let’s talk a little about </a:t>
            </a:r>
            <a:r>
              <a:rPr lang="en-US" dirty="0" err="1"/>
              <a:t>Podbean</a:t>
            </a:r>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B848B1E-CCA3-49EB-AB34-7496DC272ACE}" type="slidenum">
              <a:rPr lang="en-US" smtClean="0"/>
              <a:t>7</a:t>
            </a:fld>
            <a:endParaRPr lang="en-US"/>
          </a:p>
        </p:txBody>
      </p:sp>
    </p:spTree>
    <p:extLst>
      <p:ext uri="{BB962C8B-B14F-4D97-AF65-F5344CB8AC3E}">
        <p14:creationId xmlns:p14="http://schemas.microsoft.com/office/powerpoint/2010/main" val="369222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you may be wondering….what is a </a:t>
            </a:r>
            <a:r>
              <a:rPr lang="en-US" dirty="0" err="1"/>
              <a:t>podbean</a:t>
            </a:r>
            <a:r>
              <a:rPr lang="en-US" dirty="0"/>
              <a:t>?</a:t>
            </a:r>
          </a:p>
        </p:txBody>
      </p:sp>
      <p:sp>
        <p:nvSpPr>
          <p:cNvPr id="4" name="Slide Number Placeholder 3"/>
          <p:cNvSpPr>
            <a:spLocks noGrp="1"/>
          </p:cNvSpPr>
          <p:nvPr>
            <p:ph type="sldNum" sz="quarter" idx="5"/>
          </p:nvPr>
        </p:nvSpPr>
        <p:spPr/>
        <p:txBody>
          <a:bodyPr/>
          <a:lstStyle/>
          <a:p>
            <a:fld id="{3B848B1E-CCA3-49EB-AB34-7496DC272ACE}" type="slidenum">
              <a:rPr lang="en-US" smtClean="0"/>
              <a:t>8</a:t>
            </a:fld>
            <a:endParaRPr lang="en-US"/>
          </a:p>
        </p:txBody>
      </p:sp>
    </p:spTree>
    <p:extLst>
      <p:ext uri="{BB962C8B-B14F-4D97-AF65-F5344CB8AC3E}">
        <p14:creationId xmlns:p14="http://schemas.microsoft.com/office/powerpoint/2010/main" val="1247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684213"/>
            <a:ext cx="5486400" cy="3086100"/>
          </a:xfrm>
        </p:spPr>
      </p:sp>
      <p:sp>
        <p:nvSpPr>
          <p:cNvPr id="3" name="Notes Placeholder 2"/>
          <p:cNvSpPr>
            <a:spLocks noGrp="1"/>
          </p:cNvSpPr>
          <p:nvPr>
            <p:ph type="body" idx="1"/>
          </p:nvPr>
        </p:nvSpPr>
        <p:spPr/>
        <p:txBody>
          <a:bodyPr/>
          <a:lstStyle/>
          <a:p>
            <a:r>
              <a:rPr lang="en-US" dirty="0" err="1"/>
              <a:t>Podbean</a:t>
            </a:r>
            <a:r>
              <a:rPr lang="en-US" dirty="0"/>
              <a:t> is a hosting site. You have a host for your website, </a:t>
            </a:r>
            <a:r>
              <a:rPr lang="en-US" dirty="0" err="1"/>
              <a:t>Podbean</a:t>
            </a:r>
            <a:r>
              <a:rPr lang="en-US" dirty="0"/>
              <a:t> is essentially the same thing for our podcast.  We upload our completed program to them, and it gets distributed out to the major players in the business: Part of the process for setting up your </a:t>
            </a:r>
            <a:r>
              <a:rPr lang="en-US" dirty="0" err="1"/>
              <a:t>podbean</a:t>
            </a:r>
            <a:r>
              <a:rPr lang="en-US" dirty="0"/>
              <a:t> account is the establishment of an RSS feed that is used to get your program out to the public. </a:t>
            </a:r>
            <a:r>
              <a:rPr lang="en-US" dirty="0" err="1"/>
              <a:t>Podbean</a:t>
            </a:r>
            <a:r>
              <a:rPr lang="en-US" dirty="0"/>
              <a:t> offers a few other services as well. They will create a post on our social media when new content is loaded. It looks pretty good too. They will help you </a:t>
            </a:r>
            <a:r>
              <a:rPr lang="en-US" dirty="0" err="1"/>
              <a:t>monotize</a:t>
            </a:r>
            <a:r>
              <a:rPr lang="en-US" dirty="0"/>
              <a:t> your show if that is something you’d be interested in doing.</a:t>
            </a:r>
          </a:p>
          <a:p>
            <a:r>
              <a:rPr lang="en-US" dirty="0"/>
              <a:t>But our main benefit from them is that they quickly an efficiently, get us out on the major distributors.</a:t>
            </a:r>
          </a:p>
          <a:p>
            <a:endParaRPr lang="en-US" dirty="0"/>
          </a:p>
          <a:p>
            <a:r>
              <a:rPr lang="en-US" dirty="0"/>
              <a:t>We can be found on </a:t>
            </a:r>
          </a:p>
          <a:p>
            <a:r>
              <a:rPr lang="en-US" dirty="0"/>
              <a:t>iTunes</a:t>
            </a:r>
          </a:p>
          <a:p>
            <a:r>
              <a:rPr lang="en-US" dirty="0"/>
              <a:t>Google Play Music</a:t>
            </a:r>
          </a:p>
          <a:p>
            <a:r>
              <a:rPr lang="en-US" dirty="0"/>
              <a:t>Spotify</a:t>
            </a:r>
          </a:p>
          <a:p>
            <a:r>
              <a:rPr lang="en-US" dirty="0"/>
              <a:t>And now…</a:t>
            </a:r>
            <a:r>
              <a:rPr lang="en-US" dirty="0" err="1"/>
              <a:t>iHeart</a:t>
            </a:r>
            <a:r>
              <a:rPr lang="en-US" dirty="0"/>
              <a:t> Radio. As I said before, the video version is also available on YouTube and CITI TV.</a:t>
            </a:r>
          </a:p>
          <a:p>
            <a:endParaRPr lang="en-US" dirty="0"/>
          </a:p>
          <a:p>
            <a:r>
              <a:rPr lang="en-US" dirty="0"/>
              <a:t>Let’s try a little experiment. </a:t>
            </a:r>
          </a:p>
          <a:p>
            <a:endParaRPr lang="en-US" dirty="0"/>
          </a:p>
          <a:p>
            <a:r>
              <a:rPr lang="en-US" dirty="0"/>
              <a:t>Breakout your phones, and do a quick search for the words  Douglasville Impact. Where do you find it?</a:t>
            </a:r>
          </a:p>
        </p:txBody>
      </p:sp>
      <p:sp>
        <p:nvSpPr>
          <p:cNvPr id="4" name="Slide Number Placeholder 3"/>
          <p:cNvSpPr>
            <a:spLocks noGrp="1"/>
          </p:cNvSpPr>
          <p:nvPr>
            <p:ph type="sldNum" sz="quarter" idx="5"/>
          </p:nvPr>
        </p:nvSpPr>
        <p:spPr/>
        <p:txBody>
          <a:bodyPr/>
          <a:lstStyle/>
          <a:p>
            <a:fld id="{3B848B1E-CCA3-49EB-AB34-7496DC272ACE}" type="slidenum">
              <a:rPr lang="en-US" smtClean="0"/>
              <a:t>9</a:t>
            </a:fld>
            <a:endParaRPr lang="en-US"/>
          </a:p>
        </p:txBody>
      </p:sp>
    </p:spTree>
    <p:extLst>
      <p:ext uri="{BB962C8B-B14F-4D97-AF65-F5344CB8AC3E}">
        <p14:creationId xmlns:p14="http://schemas.microsoft.com/office/powerpoint/2010/main" val="4137581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0347" y="242945"/>
            <a:ext cx="2208160" cy="864151"/>
          </a:xfrm>
          <a:prstGeom prst="rect">
            <a:avLst/>
          </a:prstGeom>
        </p:spPr>
      </p:pic>
      <p:sp>
        <p:nvSpPr>
          <p:cNvPr id="12" name="Rectangle 11"/>
          <p:cNvSpPr/>
          <p:nvPr userDrawn="1"/>
        </p:nvSpPr>
        <p:spPr>
          <a:xfrm>
            <a:off x="10695055" y="0"/>
            <a:ext cx="1017072" cy="60551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userDrawn="1"/>
        </p:nvSpPr>
        <p:spPr>
          <a:xfrm>
            <a:off x="11791365" y="-144"/>
            <a:ext cx="400635" cy="6056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userDrawn="1"/>
        </p:nvSpPr>
        <p:spPr>
          <a:xfrm>
            <a:off x="11791365" y="675021"/>
            <a:ext cx="400635" cy="77099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32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1744325" y="547039"/>
            <a:ext cx="454139" cy="56281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userDrawn="1"/>
        </p:nvSpPr>
        <p:spPr>
          <a:xfrm>
            <a:off x="0" y="0"/>
            <a:ext cx="798897" cy="633431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userDrawn="1"/>
        </p:nvSpPr>
        <p:spPr>
          <a:xfrm>
            <a:off x="11382375" y="0"/>
            <a:ext cx="809626" cy="478429"/>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41051" r="37372" b="51211"/>
          <a:stretch/>
        </p:blipFill>
        <p:spPr>
          <a:xfrm>
            <a:off x="369786" y="188598"/>
            <a:ext cx="1041102" cy="921254"/>
          </a:xfrm>
          <a:prstGeom prst="rect">
            <a:avLst/>
          </a:prstGeom>
          <a:noFill/>
        </p:spPr>
      </p:pic>
      <p:sp>
        <p:nvSpPr>
          <p:cNvPr id="14" name="Rectangle 13"/>
          <p:cNvSpPr/>
          <p:nvPr userDrawn="1"/>
        </p:nvSpPr>
        <p:spPr>
          <a:xfrm>
            <a:off x="11744325" y="1178462"/>
            <a:ext cx="444515" cy="535476"/>
          </a:xfrm>
          <a:prstGeom prst="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33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10" name="Rectangle 9"/>
          <p:cNvSpPr/>
          <p:nvPr userDrawn="1"/>
        </p:nvSpPr>
        <p:spPr>
          <a:xfrm>
            <a:off x="11744325" y="547039"/>
            <a:ext cx="454139" cy="56281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userDrawn="1"/>
        </p:nvSpPr>
        <p:spPr>
          <a:xfrm>
            <a:off x="0" y="0"/>
            <a:ext cx="798897" cy="633431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userDrawn="1"/>
        </p:nvSpPr>
        <p:spPr>
          <a:xfrm>
            <a:off x="11382375" y="0"/>
            <a:ext cx="809626" cy="478429"/>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41051" r="37372" b="51211"/>
          <a:stretch/>
        </p:blipFill>
        <p:spPr>
          <a:xfrm>
            <a:off x="369786" y="188598"/>
            <a:ext cx="1041102" cy="921254"/>
          </a:xfrm>
          <a:prstGeom prst="rect">
            <a:avLst/>
          </a:prstGeom>
          <a:noFill/>
        </p:spPr>
      </p:pic>
      <p:sp>
        <p:nvSpPr>
          <p:cNvPr id="14" name="Rectangle 13"/>
          <p:cNvSpPr/>
          <p:nvPr userDrawn="1"/>
        </p:nvSpPr>
        <p:spPr>
          <a:xfrm>
            <a:off x="11744325" y="1178462"/>
            <a:ext cx="444515" cy="535476"/>
          </a:xfrm>
          <a:prstGeom prst="rect">
            <a:avLst/>
          </a:prstGeom>
          <a:solidFill>
            <a:schemeClr val="accent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01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Rectangle 9"/>
          <p:cNvSpPr/>
          <p:nvPr userDrawn="1"/>
        </p:nvSpPr>
        <p:spPr>
          <a:xfrm>
            <a:off x="11572728" y="5869094"/>
            <a:ext cx="619272" cy="424439"/>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p:cNvSpPr/>
          <p:nvPr userDrawn="1"/>
        </p:nvSpPr>
        <p:spPr>
          <a:xfrm>
            <a:off x="11120363" y="5869094"/>
            <a:ext cx="401004" cy="424439"/>
          </a:xfrm>
          <a:prstGeom prst="rect">
            <a:avLst/>
          </a:prstGeom>
          <a:solidFill>
            <a:schemeClr val="accent3"/>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2" name="Rectangle 11"/>
          <p:cNvSpPr/>
          <p:nvPr userDrawn="1"/>
        </p:nvSpPr>
        <p:spPr>
          <a:xfrm>
            <a:off x="11572728" y="5014762"/>
            <a:ext cx="619272" cy="808521"/>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00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8/16/2019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115" t="1" r="880" b="5954"/>
          <a:stretch/>
        </p:blipFill>
        <p:spPr>
          <a:xfrm>
            <a:off x="4843896" y="5268560"/>
            <a:ext cx="2507381" cy="941599"/>
          </a:xfrm>
          <a:prstGeom prst="rect">
            <a:avLst/>
          </a:prstGeom>
        </p:spPr>
      </p:pic>
    </p:spTree>
    <p:extLst>
      <p:ext uri="{BB962C8B-B14F-4D97-AF65-F5344CB8AC3E}">
        <p14:creationId xmlns:p14="http://schemas.microsoft.com/office/powerpoint/2010/main" val="189173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88" y="2504254"/>
            <a:ext cx="3102311" cy="1486171"/>
          </a:xfrm>
          <a:prstGeom prst="rect">
            <a:avLst/>
          </a:prstGeom>
        </p:spPr>
      </p:pic>
    </p:spTree>
    <p:extLst>
      <p:ext uri="{BB962C8B-B14F-4D97-AF65-F5344CB8AC3E}">
        <p14:creationId xmlns:p14="http://schemas.microsoft.com/office/powerpoint/2010/main" val="4210834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331444B-B92B-4E27-8C94-BB93EAF5CB18}" type="datetimeFigureOut">
              <a:rPr lang="en-US" smtClean="0"/>
              <a:t>8/16/2019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512" y="4766191"/>
            <a:ext cx="3102311" cy="1486171"/>
          </a:xfrm>
          <a:prstGeom prst="rect">
            <a:avLst/>
          </a:prstGeom>
        </p:spPr>
      </p:pic>
    </p:spTree>
    <p:extLst>
      <p:ext uri="{BB962C8B-B14F-4D97-AF65-F5344CB8AC3E}">
        <p14:creationId xmlns:p14="http://schemas.microsoft.com/office/powerpoint/2010/main" val="821325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7" name="Rectangle 16"/>
          <p:cNvSpPr/>
          <p:nvPr userDrawn="1"/>
        </p:nvSpPr>
        <p:spPr>
          <a:xfrm>
            <a:off x="1453138" y="-2550"/>
            <a:ext cx="105878" cy="61649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750492" y="0"/>
            <a:ext cx="750771" cy="6164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2550"/>
            <a:ext cx="711991" cy="61964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13" name="Rectangle 12"/>
          <p:cNvSpPr/>
          <p:nvPr userDrawn="1"/>
        </p:nvSpPr>
        <p:spPr>
          <a:xfrm>
            <a:off x="795180" y="6193855"/>
            <a:ext cx="11396820" cy="66414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16" name="Rectangle 15"/>
          <p:cNvSpPr/>
          <p:nvPr userDrawn="1"/>
        </p:nvSpPr>
        <p:spPr>
          <a:xfrm>
            <a:off x="0" y="6227546"/>
            <a:ext cx="760117" cy="6304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1051" r="37372" b="51211"/>
          <a:stretch/>
        </p:blipFill>
        <p:spPr>
          <a:xfrm>
            <a:off x="253697" y="5776409"/>
            <a:ext cx="993869" cy="879459"/>
          </a:xfrm>
          <a:prstGeom prst="rect">
            <a:avLst/>
          </a:prstGeom>
        </p:spPr>
      </p:pic>
    </p:spTree>
    <p:extLst>
      <p:ext uri="{BB962C8B-B14F-4D97-AF65-F5344CB8AC3E}">
        <p14:creationId xmlns:p14="http://schemas.microsoft.com/office/powerpoint/2010/main" val="165707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8" name="Rectangle 7"/>
          <p:cNvSpPr/>
          <p:nvPr/>
        </p:nvSpPr>
        <p:spPr>
          <a:xfrm>
            <a:off x="1" y="-1"/>
            <a:ext cx="876299" cy="61938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0" y="6193855"/>
            <a:ext cx="12192000" cy="66414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9" name="Rectangle 8"/>
          <p:cNvSpPr/>
          <p:nvPr/>
        </p:nvSpPr>
        <p:spPr>
          <a:xfrm>
            <a:off x="0" y="6227545"/>
            <a:ext cx="12192000" cy="63045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11" name="Rectangle 10"/>
          <p:cNvSpPr/>
          <p:nvPr userDrawn="1"/>
        </p:nvSpPr>
        <p:spPr>
          <a:xfrm>
            <a:off x="0" y="581025"/>
            <a:ext cx="1475864" cy="131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41051" r="37372" b="51211"/>
          <a:stretch/>
        </p:blipFill>
        <p:spPr>
          <a:xfrm>
            <a:off x="167461" y="632965"/>
            <a:ext cx="1384603" cy="1225213"/>
          </a:xfrm>
          <a:prstGeom prst="rect">
            <a:avLst/>
          </a:prstGeom>
        </p:spPr>
      </p:pic>
      <p:sp>
        <p:nvSpPr>
          <p:cNvPr id="12" name="Content Placeholder 2"/>
          <p:cNvSpPr>
            <a:spLocks noGrp="1"/>
          </p:cNvSpPr>
          <p:nvPr>
            <p:ph idx="1"/>
          </p:nvPr>
        </p:nvSpPr>
        <p:spPr>
          <a:xfrm>
            <a:off x="1719524" y="632965"/>
            <a:ext cx="10053376"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5"/>
          <p:cNvSpPr>
            <a:spLocks noGrp="1"/>
          </p:cNvSpPr>
          <p:nvPr>
            <p:ph type="ftr" sz="quarter" idx="11"/>
          </p:nvPr>
        </p:nvSpPr>
        <p:spPr>
          <a:xfrm>
            <a:off x="1719524" y="6361230"/>
            <a:ext cx="4648200" cy="365125"/>
          </a:xfrm>
        </p:spPr>
        <p:txBody>
          <a:bodyPr/>
          <a:lstStyle>
            <a:lvl1pPr algn="l">
              <a:defRPr>
                <a:solidFill>
                  <a:schemeClr val="tx2"/>
                </a:solidFill>
              </a:defRPr>
            </a:lvl1pPr>
          </a:lstStyle>
          <a:p>
            <a:endParaRPr lang="en-US" dirty="0"/>
          </a:p>
        </p:txBody>
      </p:sp>
      <p:sp>
        <p:nvSpPr>
          <p:cNvPr id="18" name="Slide Number Placeholder 6"/>
          <p:cNvSpPr>
            <a:spLocks noGrp="1"/>
          </p:cNvSpPr>
          <p:nvPr>
            <p:ph type="sldNum" sz="quarter" idx="12"/>
          </p:nvPr>
        </p:nvSpPr>
        <p:spPr>
          <a:xfrm>
            <a:off x="10460875" y="6361230"/>
            <a:ext cx="1312025" cy="365125"/>
          </a:xfrm>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196623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8/16/2019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1051" r="37372" b="51211"/>
          <a:stretch/>
        </p:blipFill>
        <p:spPr>
          <a:xfrm>
            <a:off x="202130" y="4073425"/>
            <a:ext cx="993869" cy="879459"/>
          </a:xfrm>
          <a:prstGeom prst="rect">
            <a:avLst/>
          </a:prstGeom>
        </p:spPr>
      </p:pic>
    </p:spTree>
    <p:extLst>
      <p:ext uri="{BB962C8B-B14F-4D97-AF65-F5344CB8AC3E}">
        <p14:creationId xmlns:p14="http://schemas.microsoft.com/office/powerpoint/2010/main" val="283114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8734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0347" y="242945"/>
            <a:ext cx="2208160" cy="864151"/>
          </a:xfrm>
          <a:prstGeom prst="rect">
            <a:avLst/>
          </a:prstGeom>
        </p:spPr>
      </p:pic>
      <p:sp>
        <p:nvSpPr>
          <p:cNvPr id="12" name="Rectangle 11"/>
          <p:cNvSpPr/>
          <p:nvPr userDrawn="1"/>
        </p:nvSpPr>
        <p:spPr>
          <a:xfrm>
            <a:off x="10695055" y="0"/>
            <a:ext cx="1017072" cy="60551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userDrawn="1"/>
        </p:nvSpPr>
        <p:spPr>
          <a:xfrm>
            <a:off x="11791365" y="-144"/>
            <a:ext cx="400635" cy="60566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userDrawn="1"/>
        </p:nvSpPr>
        <p:spPr>
          <a:xfrm>
            <a:off x="11791365" y="675021"/>
            <a:ext cx="400635" cy="77099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63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270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31958" y="758952"/>
            <a:ext cx="8123722" cy="3566160"/>
          </a:xfr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3034729" y="4455621"/>
            <a:ext cx="8123722"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3107160" y="4343400"/>
            <a:ext cx="797601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59" y="2954223"/>
            <a:ext cx="2208160" cy="864151"/>
          </a:xfrm>
          <a:prstGeom prst="rect">
            <a:avLst/>
          </a:prstGeom>
        </p:spPr>
      </p:pic>
      <p:sp>
        <p:nvSpPr>
          <p:cNvPr id="12" name="Rectangle 11"/>
          <p:cNvSpPr/>
          <p:nvPr userDrawn="1"/>
        </p:nvSpPr>
        <p:spPr>
          <a:xfrm>
            <a:off x="0" y="2"/>
            <a:ext cx="1017072" cy="284479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userDrawn="1"/>
        </p:nvSpPr>
        <p:spPr>
          <a:xfrm>
            <a:off x="1149627" y="1"/>
            <a:ext cx="1489076" cy="28447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userDrawn="1"/>
        </p:nvSpPr>
        <p:spPr>
          <a:xfrm>
            <a:off x="1" y="3918416"/>
            <a:ext cx="1386038" cy="293958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p:cNvSpPr/>
          <p:nvPr userDrawn="1"/>
        </p:nvSpPr>
        <p:spPr>
          <a:xfrm>
            <a:off x="1515979" y="3927807"/>
            <a:ext cx="1122724" cy="2930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24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31958" y="758952"/>
            <a:ext cx="8123722" cy="3566160"/>
          </a:xfr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3034729" y="4455621"/>
            <a:ext cx="8123722"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959" y="2954223"/>
            <a:ext cx="2208160" cy="864151"/>
          </a:xfrm>
          <a:prstGeom prst="rect">
            <a:avLst/>
          </a:prstGeom>
        </p:spPr>
      </p:pic>
      <p:sp>
        <p:nvSpPr>
          <p:cNvPr id="12" name="Rectangle 11"/>
          <p:cNvSpPr/>
          <p:nvPr userDrawn="1"/>
        </p:nvSpPr>
        <p:spPr>
          <a:xfrm>
            <a:off x="0" y="2"/>
            <a:ext cx="1017072" cy="284479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userDrawn="1"/>
        </p:nvSpPr>
        <p:spPr>
          <a:xfrm>
            <a:off x="1149627" y="1"/>
            <a:ext cx="1489076" cy="28447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userDrawn="1"/>
        </p:nvSpPr>
        <p:spPr>
          <a:xfrm>
            <a:off x="1" y="3918416"/>
            <a:ext cx="1386038" cy="293958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p:cNvSpPr/>
          <p:nvPr userDrawn="1"/>
        </p:nvSpPr>
        <p:spPr>
          <a:xfrm>
            <a:off x="1515979" y="3927807"/>
            <a:ext cx="1122724" cy="2930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64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31958" y="758952"/>
            <a:ext cx="8123722" cy="3566160"/>
          </a:xfr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3034729" y="4455621"/>
            <a:ext cx="8123722"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3107160" y="4343400"/>
            <a:ext cx="797601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081" y="718676"/>
            <a:ext cx="2208160" cy="864151"/>
          </a:xfrm>
          <a:prstGeom prst="rect">
            <a:avLst/>
          </a:prstGeom>
        </p:spPr>
      </p:pic>
      <p:sp>
        <p:nvSpPr>
          <p:cNvPr id="15" name="Rectangle 14"/>
          <p:cNvSpPr/>
          <p:nvPr userDrawn="1"/>
        </p:nvSpPr>
        <p:spPr>
          <a:xfrm>
            <a:off x="1" y="1918899"/>
            <a:ext cx="1386038" cy="4939101"/>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p:cNvSpPr/>
          <p:nvPr userDrawn="1"/>
        </p:nvSpPr>
        <p:spPr>
          <a:xfrm>
            <a:off x="1434164" y="1918899"/>
            <a:ext cx="1104080" cy="49391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12192000" cy="33688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p:cNvSpPr/>
          <p:nvPr userDrawn="1"/>
        </p:nvSpPr>
        <p:spPr>
          <a:xfrm>
            <a:off x="0" y="336885"/>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8534905" y="6545381"/>
            <a:ext cx="867656" cy="319837"/>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p:cNvSpPr/>
          <p:nvPr userDrawn="1"/>
        </p:nvSpPr>
        <p:spPr>
          <a:xfrm>
            <a:off x="9516176" y="6545179"/>
            <a:ext cx="1493805" cy="32004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p:cNvSpPr/>
          <p:nvPr userDrawn="1"/>
        </p:nvSpPr>
        <p:spPr>
          <a:xfrm>
            <a:off x="11113971" y="6545179"/>
            <a:ext cx="1078029" cy="32004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789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31958" y="758952"/>
            <a:ext cx="8123722" cy="3566160"/>
          </a:xfr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3034729" y="4455621"/>
            <a:ext cx="8123722"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081" y="718676"/>
            <a:ext cx="2208160" cy="864151"/>
          </a:xfrm>
          <a:prstGeom prst="rect">
            <a:avLst/>
          </a:prstGeom>
        </p:spPr>
      </p:pic>
      <p:sp>
        <p:nvSpPr>
          <p:cNvPr id="15" name="Rectangle 14"/>
          <p:cNvSpPr/>
          <p:nvPr userDrawn="1"/>
        </p:nvSpPr>
        <p:spPr>
          <a:xfrm>
            <a:off x="1" y="1918899"/>
            <a:ext cx="1386038" cy="4939101"/>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p:cNvSpPr/>
          <p:nvPr userDrawn="1"/>
        </p:nvSpPr>
        <p:spPr>
          <a:xfrm>
            <a:off x="1434164" y="1918899"/>
            <a:ext cx="1104080" cy="49391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12192000" cy="336884"/>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p:cNvSpPr/>
          <p:nvPr userDrawn="1"/>
        </p:nvSpPr>
        <p:spPr>
          <a:xfrm>
            <a:off x="0" y="336885"/>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8534905" y="6545381"/>
            <a:ext cx="867656" cy="319837"/>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ectangle 17"/>
          <p:cNvSpPr/>
          <p:nvPr userDrawn="1"/>
        </p:nvSpPr>
        <p:spPr>
          <a:xfrm>
            <a:off x="9516176" y="6545179"/>
            <a:ext cx="1493805" cy="32004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p:cNvSpPr/>
          <p:nvPr userDrawn="1"/>
        </p:nvSpPr>
        <p:spPr>
          <a:xfrm>
            <a:off x="11113971" y="6545179"/>
            <a:ext cx="1078029" cy="32004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1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31958" y="758952"/>
            <a:ext cx="8123722" cy="3566160"/>
          </a:xfrm>
        </p:spPr>
        <p:txBody>
          <a:bodyPr anchor="b">
            <a:normAutofit/>
          </a:bodyPr>
          <a:lstStyle>
            <a:lvl1pPr algn="l">
              <a:lnSpc>
                <a:spcPct val="85000"/>
              </a:lnSpc>
              <a:defRPr sz="8000" spc="-50" baseline="0">
                <a:solidFill>
                  <a:schemeClr val="tx1">
                    <a:lumMod val="85000"/>
                    <a:lumOff val="15000"/>
                  </a:schemeClr>
                </a:solidFill>
                <a:latin typeface="+mj-lt"/>
              </a:defRPr>
            </a:lvl1pPr>
          </a:lstStyle>
          <a:p>
            <a:r>
              <a:rPr lang="en-US" dirty="0"/>
              <a:t>Click to edit Master title style</a:t>
            </a:r>
          </a:p>
        </p:txBody>
      </p:sp>
      <p:sp>
        <p:nvSpPr>
          <p:cNvPr id="3" name="Subtitle 2"/>
          <p:cNvSpPr>
            <a:spLocks noGrp="1"/>
          </p:cNvSpPr>
          <p:nvPr>
            <p:ph type="subTitle" idx="1"/>
          </p:nvPr>
        </p:nvSpPr>
        <p:spPr>
          <a:xfrm>
            <a:off x="3034729" y="4455621"/>
            <a:ext cx="8123722"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3107160" y="4343400"/>
            <a:ext cx="797601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896" y="2809846"/>
            <a:ext cx="2208160" cy="864151"/>
          </a:xfrm>
          <a:prstGeom prst="rect">
            <a:avLst/>
          </a:prstGeom>
        </p:spPr>
      </p:pic>
      <p:sp>
        <p:nvSpPr>
          <p:cNvPr id="13" name="Rectangle 12"/>
          <p:cNvSpPr/>
          <p:nvPr userDrawn="1"/>
        </p:nvSpPr>
        <p:spPr>
          <a:xfrm>
            <a:off x="0" y="1"/>
            <a:ext cx="2638703" cy="25891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userDrawn="1"/>
        </p:nvSpPr>
        <p:spPr>
          <a:xfrm>
            <a:off x="2752318" y="0"/>
            <a:ext cx="867656" cy="7589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userDrawn="1"/>
        </p:nvSpPr>
        <p:spPr>
          <a:xfrm>
            <a:off x="3733589" y="-481"/>
            <a:ext cx="1493805" cy="75943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p:cNvSpPr/>
          <p:nvPr userDrawn="1"/>
        </p:nvSpPr>
        <p:spPr>
          <a:xfrm>
            <a:off x="0" y="3927807"/>
            <a:ext cx="2638703" cy="2930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5331384" y="-481"/>
            <a:ext cx="1078029" cy="759433"/>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40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p:cNvSpPr/>
          <p:nvPr userDrawn="1"/>
        </p:nvSpPr>
        <p:spPr>
          <a:xfrm>
            <a:off x="0" y="5795412"/>
            <a:ext cx="1017072" cy="47515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userDrawn="1"/>
        </p:nvSpPr>
        <p:spPr>
          <a:xfrm>
            <a:off x="1097280" y="5792134"/>
            <a:ext cx="567891" cy="47842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userDrawn="1"/>
        </p:nvSpPr>
        <p:spPr>
          <a:xfrm>
            <a:off x="0" y="5250621"/>
            <a:ext cx="818147" cy="478429"/>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14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8/16/2019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1579191" y="547039"/>
            <a:ext cx="619273" cy="89675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p:cNvSpPr/>
          <p:nvPr userDrawn="1"/>
        </p:nvSpPr>
        <p:spPr>
          <a:xfrm>
            <a:off x="10587790" y="4786"/>
            <a:ext cx="924024" cy="35623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p:cNvSpPr/>
          <p:nvPr userDrawn="1"/>
        </p:nvSpPr>
        <p:spPr>
          <a:xfrm>
            <a:off x="11579191" y="0"/>
            <a:ext cx="612809" cy="478429"/>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88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D6E9DEC-419B-4CC5-A080-3B06BD5A8291}" type="datetimeFigureOut">
              <a:rPr lang="en-US" smtClean="0"/>
              <a:t>8/16/2019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937956"/>
      </p:ext>
    </p:extLst>
  </p:cSld>
  <p:clrMap bg1="lt1" tx1="dk1" bg2="lt2" tx2="dk2" accent1="accent1" accent2="accent2" accent3="accent3" accent4="accent4" accent5="accent5" accent6="accent6" hlink="hlink" folHlink="folHlink"/>
  <p:sldLayoutIdLst>
    <p:sldLayoutId id="2147483817" r:id="rId1"/>
    <p:sldLayoutId id="2147483839" r:id="rId2"/>
    <p:sldLayoutId id="2147483829" r:id="rId3"/>
    <p:sldLayoutId id="2147483836" r:id="rId4"/>
    <p:sldLayoutId id="2147483834" r:id="rId5"/>
    <p:sldLayoutId id="2147483837" r:id="rId6"/>
    <p:sldLayoutId id="2147483833" r:id="rId7"/>
    <p:sldLayoutId id="2147483818" r:id="rId8"/>
    <p:sldLayoutId id="2147483819" r:id="rId9"/>
    <p:sldLayoutId id="2147483831" r:id="rId10"/>
    <p:sldLayoutId id="2147483838" r:id="rId11"/>
    <p:sldLayoutId id="2147483820" r:id="rId12"/>
    <p:sldLayoutId id="2147483821" r:id="rId13"/>
    <p:sldLayoutId id="2147483824" r:id="rId14"/>
    <p:sldLayoutId id="2147483830" r:id="rId15"/>
    <p:sldLayoutId id="2147483835" r:id="rId16"/>
    <p:sldLayoutId id="2147483832" r:id="rId17"/>
    <p:sldLayoutId id="2147483825" r:id="rId18"/>
    <p:sldLayoutId id="2147483826" r:id="rId19"/>
    <p:sldLayoutId id="2147483827" r:id="rId2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697" y="1796976"/>
            <a:ext cx="8340603" cy="3264048"/>
          </a:xfrm>
          <a:prstGeom prst="rect">
            <a:avLst/>
          </a:prstGeom>
        </p:spPr>
      </p:pic>
    </p:spTree>
    <p:extLst>
      <p:ext uri="{BB962C8B-B14F-4D97-AF65-F5344CB8AC3E}">
        <p14:creationId xmlns:p14="http://schemas.microsoft.com/office/powerpoint/2010/main" val="284887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pic>
        <p:nvPicPr>
          <p:cNvPr id="7" name="Picture 6">
            <a:extLst>
              <a:ext uri="{FF2B5EF4-FFF2-40B4-BE49-F238E27FC236}">
                <a16:creationId xmlns:a16="http://schemas.microsoft.com/office/drawing/2014/main" id="{49F11787-5AF4-4EB0-BA69-83ECB712988E}"/>
              </a:ext>
            </a:extLst>
          </p:cNvPr>
          <p:cNvPicPr>
            <a:picLocks noChangeAspect="1"/>
          </p:cNvPicPr>
          <p:nvPr/>
        </p:nvPicPr>
        <p:blipFill>
          <a:blip r:embed="rId4"/>
          <a:stretch>
            <a:fillRect/>
          </a:stretch>
        </p:blipFill>
        <p:spPr>
          <a:xfrm>
            <a:off x="180340" y="159859"/>
            <a:ext cx="8873349" cy="5522831"/>
          </a:xfrm>
          <a:prstGeom prst="rect">
            <a:avLst/>
          </a:prstGeom>
        </p:spPr>
      </p:pic>
    </p:spTree>
    <p:extLst>
      <p:ext uri="{BB962C8B-B14F-4D97-AF65-F5344CB8AC3E}">
        <p14:creationId xmlns:p14="http://schemas.microsoft.com/office/powerpoint/2010/main" val="949724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pic>
        <p:nvPicPr>
          <p:cNvPr id="3" name="Picture 2">
            <a:extLst>
              <a:ext uri="{FF2B5EF4-FFF2-40B4-BE49-F238E27FC236}">
                <a16:creationId xmlns:a16="http://schemas.microsoft.com/office/drawing/2014/main" id="{44AE9D32-5680-4032-9668-46B5FB37DED3}"/>
              </a:ext>
            </a:extLst>
          </p:cNvPr>
          <p:cNvPicPr>
            <a:picLocks noChangeAspect="1"/>
          </p:cNvPicPr>
          <p:nvPr/>
        </p:nvPicPr>
        <p:blipFill>
          <a:blip r:embed="rId4"/>
          <a:stretch>
            <a:fillRect/>
          </a:stretch>
        </p:blipFill>
        <p:spPr>
          <a:xfrm>
            <a:off x="153344" y="208005"/>
            <a:ext cx="9629422" cy="5209250"/>
          </a:xfrm>
          <a:prstGeom prst="rect">
            <a:avLst/>
          </a:prstGeom>
        </p:spPr>
      </p:pic>
    </p:spTree>
    <p:extLst>
      <p:ext uri="{BB962C8B-B14F-4D97-AF65-F5344CB8AC3E}">
        <p14:creationId xmlns:p14="http://schemas.microsoft.com/office/powerpoint/2010/main" val="378533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pic>
        <p:nvPicPr>
          <p:cNvPr id="6" name="Picture 5">
            <a:extLst>
              <a:ext uri="{FF2B5EF4-FFF2-40B4-BE49-F238E27FC236}">
                <a16:creationId xmlns:a16="http://schemas.microsoft.com/office/drawing/2014/main" id="{328E6ECF-B0F1-4950-A2B7-27EB94D0A41A}"/>
              </a:ext>
            </a:extLst>
          </p:cNvPr>
          <p:cNvPicPr>
            <a:picLocks noChangeAspect="1"/>
          </p:cNvPicPr>
          <p:nvPr/>
        </p:nvPicPr>
        <p:blipFill>
          <a:blip r:embed="rId4"/>
          <a:stretch>
            <a:fillRect/>
          </a:stretch>
        </p:blipFill>
        <p:spPr>
          <a:xfrm>
            <a:off x="383822" y="250764"/>
            <a:ext cx="9606844" cy="5177021"/>
          </a:xfrm>
          <a:prstGeom prst="rect">
            <a:avLst/>
          </a:prstGeom>
        </p:spPr>
      </p:pic>
    </p:spTree>
    <p:extLst>
      <p:ext uri="{BB962C8B-B14F-4D97-AF65-F5344CB8AC3E}">
        <p14:creationId xmlns:p14="http://schemas.microsoft.com/office/powerpoint/2010/main" val="263160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pic>
        <p:nvPicPr>
          <p:cNvPr id="3" name="Picture 2">
            <a:extLst>
              <a:ext uri="{FF2B5EF4-FFF2-40B4-BE49-F238E27FC236}">
                <a16:creationId xmlns:a16="http://schemas.microsoft.com/office/drawing/2014/main" id="{17A3A867-A296-4F94-95A4-C29EF337CC9A}"/>
              </a:ext>
            </a:extLst>
          </p:cNvPr>
          <p:cNvPicPr>
            <a:picLocks noChangeAspect="1"/>
          </p:cNvPicPr>
          <p:nvPr/>
        </p:nvPicPr>
        <p:blipFill>
          <a:blip r:embed="rId4"/>
          <a:stretch>
            <a:fillRect/>
          </a:stretch>
        </p:blipFill>
        <p:spPr>
          <a:xfrm>
            <a:off x="153344" y="186600"/>
            <a:ext cx="9843898" cy="5379483"/>
          </a:xfrm>
          <a:prstGeom prst="rect">
            <a:avLst/>
          </a:prstGeom>
        </p:spPr>
      </p:pic>
    </p:spTree>
    <p:extLst>
      <p:ext uri="{BB962C8B-B14F-4D97-AF65-F5344CB8AC3E}">
        <p14:creationId xmlns:p14="http://schemas.microsoft.com/office/powerpoint/2010/main" val="172265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How do we do ours? </a:t>
            </a:r>
          </a:p>
        </p:txBody>
      </p:sp>
    </p:spTree>
    <p:extLst>
      <p:ext uri="{BB962C8B-B14F-4D97-AF65-F5344CB8AC3E}">
        <p14:creationId xmlns:p14="http://schemas.microsoft.com/office/powerpoint/2010/main" val="104445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In Our Studio At City Hall</a:t>
            </a:r>
          </a:p>
        </p:txBody>
      </p:sp>
      <p:pic>
        <p:nvPicPr>
          <p:cNvPr id="3" name="Picture 2">
            <a:extLst>
              <a:ext uri="{FF2B5EF4-FFF2-40B4-BE49-F238E27FC236}">
                <a16:creationId xmlns:a16="http://schemas.microsoft.com/office/drawing/2014/main" id="{AC15159C-2AD7-4167-A54D-0A60C62EE12F}"/>
              </a:ext>
            </a:extLst>
          </p:cNvPr>
          <p:cNvPicPr>
            <a:picLocks noChangeAspect="1"/>
          </p:cNvPicPr>
          <p:nvPr/>
        </p:nvPicPr>
        <p:blipFill>
          <a:blip r:embed="rId4"/>
          <a:stretch>
            <a:fillRect/>
          </a:stretch>
        </p:blipFill>
        <p:spPr>
          <a:xfrm>
            <a:off x="153344" y="1616377"/>
            <a:ext cx="5545873" cy="4159405"/>
          </a:xfrm>
          <a:prstGeom prst="rect">
            <a:avLst/>
          </a:prstGeom>
        </p:spPr>
      </p:pic>
      <p:pic>
        <p:nvPicPr>
          <p:cNvPr id="10" name="Picture 9">
            <a:extLst>
              <a:ext uri="{FF2B5EF4-FFF2-40B4-BE49-F238E27FC236}">
                <a16:creationId xmlns:a16="http://schemas.microsoft.com/office/drawing/2014/main" id="{7CF24A6C-5360-4D14-89F3-0A91AEC099F4}"/>
              </a:ext>
            </a:extLst>
          </p:cNvPr>
          <p:cNvPicPr>
            <a:picLocks noChangeAspect="1"/>
          </p:cNvPicPr>
          <p:nvPr/>
        </p:nvPicPr>
        <p:blipFill>
          <a:blip r:embed="rId5"/>
          <a:stretch>
            <a:fillRect/>
          </a:stretch>
        </p:blipFill>
        <p:spPr>
          <a:xfrm>
            <a:off x="5973337" y="846936"/>
            <a:ext cx="5441795" cy="4081346"/>
          </a:xfrm>
          <a:prstGeom prst="rect">
            <a:avLst/>
          </a:prstGeom>
        </p:spPr>
      </p:pic>
    </p:spTree>
    <p:extLst>
      <p:ext uri="{BB962C8B-B14F-4D97-AF65-F5344CB8AC3E}">
        <p14:creationId xmlns:p14="http://schemas.microsoft.com/office/powerpoint/2010/main" val="18502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In Our Studio At City Hall</a:t>
            </a:r>
          </a:p>
        </p:txBody>
      </p:sp>
      <p:pic>
        <p:nvPicPr>
          <p:cNvPr id="8" name="Picture 7">
            <a:extLst>
              <a:ext uri="{FF2B5EF4-FFF2-40B4-BE49-F238E27FC236}">
                <a16:creationId xmlns:a16="http://schemas.microsoft.com/office/drawing/2014/main" id="{E998124D-B388-4BA8-9DAA-E7BF6200EFB7}"/>
              </a:ext>
            </a:extLst>
          </p:cNvPr>
          <p:cNvPicPr>
            <a:picLocks noChangeAspect="1"/>
          </p:cNvPicPr>
          <p:nvPr/>
        </p:nvPicPr>
        <p:blipFill>
          <a:blip r:embed="rId4"/>
          <a:stretch>
            <a:fillRect/>
          </a:stretch>
        </p:blipFill>
        <p:spPr>
          <a:xfrm>
            <a:off x="6031728" y="988384"/>
            <a:ext cx="4967595" cy="3725696"/>
          </a:xfrm>
          <a:prstGeom prst="rect">
            <a:avLst/>
          </a:prstGeom>
        </p:spPr>
      </p:pic>
      <p:pic>
        <p:nvPicPr>
          <p:cNvPr id="7" name="Picture 6">
            <a:extLst>
              <a:ext uri="{FF2B5EF4-FFF2-40B4-BE49-F238E27FC236}">
                <a16:creationId xmlns:a16="http://schemas.microsoft.com/office/drawing/2014/main" id="{ACEC921B-4180-4CEE-A902-6F199186E34B}"/>
              </a:ext>
            </a:extLst>
          </p:cNvPr>
          <p:cNvPicPr>
            <a:picLocks noChangeAspect="1"/>
          </p:cNvPicPr>
          <p:nvPr/>
        </p:nvPicPr>
        <p:blipFill>
          <a:blip r:embed="rId5"/>
          <a:stretch>
            <a:fillRect/>
          </a:stretch>
        </p:blipFill>
        <p:spPr>
          <a:xfrm>
            <a:off x="553844" y="2018370"/>
            <a:ext cx="5300546" cy="3975410"/>
          </a:xfrm>
          <a:prstGeom prst="rect">
            <a:avLst/>
          </a:prstGeom>
        </p:spPr>
      </p:pic>
    </p:spTree>
    <p:extLst>
      <p:ext uri="{BB962C8B-B14F-4D97-AF65-F5344CB8AC3E}">
        <p14:creationId xmlns:p14="http://schemas.microsoft.com/office/powerpoint/2010/main" val="1206373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161723" y="28218"/>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A5B956-6506-4C4D-AC1D-07C889753DCF}"/>
              </a:ext>
            </a:extLst>
          </p:cNvPr>
          <p:cNvSpPr txBox="1"/>
          <p:nvPr/>
        </p:nvSpPr>
        <p:spPr>
          <a:xfrm>
            <a:off x="0" y="-58112"/>
            <a:ext cx="10950222" cy="769441"/>
          </a:xfrm>
          <a:prstGeom prst="rect">
            <a:avLst/>
          </a:prstGeom>
          <a:noFill/>
        </p:spPr>
        <p:txBody>
          <a:bodyPr wrap="square" rtlCol="0">
            <a:spAutoFit/>
          </a:bodyPr>
          <a:lstStyle/>
          <a:p>
            <a:r>
              <a:rPr lang="en-US" sz="4400" dirty="0">
                <a:solidFill>
                  <a:srgbClr val="105E83"/>
                </a:solidFill>
              </a:rPr>
              <a:t> Who’s Listening?</a:t>
            </a:r>
          </a:p>
        </p:txBody>
      </p:sp>
      <p:pic>
        <p:nvPicPr>
          <p:cNvPr id="3" name="Picture 2">
            <a:extLst>
              <a:ext uri="{FF2B5EF4-FFF2-40B4-BE49-F238E27FC236}">
                <a16:creationId xmlns:a16="http://schemas.microsoft.com/office/drawing/2014/main" id="{19A5BE59-EE4A-49AC-8918-50014348346E}"/>
              </a:ext>
            </a:extLst>
          </p:cNvPr>
          <p:cNvPicPr>
            <a:picLocks noChangeAspect="1"/>
          </p:cNvPicPr>
          <p:nvPr/>
        </p:nvPicPr>
        <p:blipFill>
          <a:blip r:embed="rId3"/>
          <a:stretch>
            <a:fillRect/>
          </a:stretch>
        </p:blipFill>
        <p:spPr>
          <a:xfrm>
            <a:off x="2015598" y="711328"/>
            <a:ext cx="9682032" cy="5546018"/>
          </a:xfrm>
          <a:prstGeom prst="rect">
            <a:avLst/>
          </a:prstGeom>
        </p:spPr>
      </p:pic>
    </p:spTree>
    <p:extLst>
      <p:ext uri="{BB962C8B-B14F-4D97-AF65-F5344CB8AC3E}">
        <p14:creationId xmlns:p14="http://schemas.microsoft.com/office/powerpoint/2010/main" val="18877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161723" y="28218"/>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A5B956-6506-4C4D-AC1D-07C889753DCF}"/>
              </a:ext>
            </a:extLst>
          </p:cNvPr>
          <p:cNvSpPr txBox="1"/>
          <p:nvPr/>
        </p:nvSpPr>
        <p:spPr>
          <a:xfrm>
            <a:off x="0" y="-58112"/>
            <a:ext cx="10950222" cy="769441"/>
          </a:xfrm>
          <a:prstGeom prst="rect">
            <a:avLst/>
          </a:prstGeom>
          <a:noFill/>
        </p:spPr>
        <p:txBody>
          <a:bodyPr wrap="square" rtlCol="0">
            <a:spAutoFit/>
          </a:bodyPr>
          <a:lstStyle/>
          <a:p>
            <a:r>
              <a:rPr lang="en-US" sz="4400" dirty="0">
                <a:solidFill>
                  <a:srgbClr val="105E83"/>
                </a:solidFill>
              </a:rPr>
              <a:t> Who’s Listening?</a:t>
            </a:r>
          </a:p>
        </p:txBody>
      </p:sp>
      <p:pic>
        <p:nvPicPr>
          <p:cNvPr id="7" name="Picture 6">
            <a:extLst>
              <a:ext uri="{FF2B5EF4-FFF2-40B4-BE49-F238E27FC236}">
                <a16:creationId xmlns:a16="http://schemas.microsoft.com/office/drawing/2014/main" id="{FC9E5022-1FDC-4FB0-BFF8-3BE337B7AA3F}"/>
              </a:ext>
            </a:extLst>
          </p:cNvPr>
          <p:cNvPicPr>
            <a:picLocks noChangeAspect="1"/>
          </p:cNvPicPr>
          <p:nvPr/>
        </p:nvPicPr>
        <p:blipFill>
          <a:blip r:embed="rId3"/>
          <a:stretch>
            <a:fillRect/>
          </a:stretch>
        </p:blipFill>
        <p:spPr>
          <a:xfrm>
            <a:off x="1626357" y="711328"/>
            <a:ext cx="9926307" cy="5727245"/>
          </a:xfrm>
          <a:prstGeom prst="rect">
            <a:avLst/>
          </a:prstGeom>
        </p:spPr>
      </p:pic>
    </p:spTree>
    <p:extLst>
      <p:ext uri="{BB962C8B-B14F-4D97-AF65-F5344CB8AC3E}">
        <p14:creationId xmlns:p14="http://schemas.microsoft.com/office/powerpoint/2010/main" val="156203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Other ways of doing a Podcast.</a:t>
            </a:r>
          </a:p>
        </p:txBody>
      </p:sp>
      <p:pic>
        <p:nvPicPr>
          <p:cNvPr id="8" name="Picture 7">
            <a:extLst>
              <a:ext uri="{FF2B5EF4-FFF2-40B4-BE49-F238E27FC236}">
                <a16:creationId xmlns:a16="http://schemas.microsoft.com/office/drawing/2014/main" id="{A4DF196C-F0C8-41D4-BF06-0662ED656C30}"/>
              </a:ext>
            </a:extLst>
          </p:cNvPr>
          <p:cNvPicPr>
            <a:picLocks noChangeAspect="1"/>
          </p:cNvPicPr>
          <p:nvPr/>
        </p:nvPicPr>
        <p:blipFill>
          <a:blip r:embed="rId4"/>
          <a:stretch>
            <a:fillRect/>
          </a:stretch>
        </p:blipFill>
        <p:spPr>
          <a:xfrm>
            <a:off x="6382111" y="1513253"/>
            <a:ext cx="4847479" cy="3233230"/>
          </a:xfrm>
          <a:prstGeom prst="rect">
            <a:avLst/>
          </a:prstGeom>
        </p:spPr>
      </p:pic>
      <p:pic>
        <p:nvPicPr>
          <p:cNvPr id="12" name="Picture 11">
            <a:extLst>
              <a:ext uri="{FF2B5EF4-FFF2-40B4-BE49-F238E27FC236}">
                <a16:creationId xmlns:a16="http://schemas.microsoft.com/office/drawing/2014/main" id="{087D8772-D04B-49F8-BA6E-9D43E098239E}"/>
              </a:ext>
            </a:extLst>
          </p:cNvPr>
          <p:cNvPicPr>
            <a:picLocks noChangeAspect="1"/>
          </p:cNvPicPr>
          <p:nvPr/>
        </p:nvPicPr>
        <p:blipFill>
          <a:blip r:embed="rId5"/>
          <a:stretch>
            <a:fillRect/>
          </a:stretch>
        </p:blipFill>
        <p:spPr>
          <a:xfrm>
            <a:off x="1259808" y="1764020"/>
            <a:ext cx="4181436" cy="2793199"/>
          </a:xfrm>
          <a:prstGeom prst="rect">
            <a:avLst/>
          </a:prstGeom>
        </p:spPr>
      </p:pic>
      <p:pic>
        <p:nvPicPr>
          <p:cNvPr id="10" name="Picture 9">
            <a:extLst>
              <a:ext uri="{FF2B5EF4-FFF2-40B4-BE49-F238E27FC236}">
                <a16:creationId xmlns:a16="http://schemas.microsoft.com/office/drawing/2014/main" id="{657258A7-BDF8-4096-9F84-6A8D23540186}"/>
              </a:ext>
            </a:extLst>
          </p:cNvPr>
          <p:cNvPicPr>
            <a:picLocks noChangeAspect="1"/>
          </p:cNvPicPr>
          <p:nvPr/>
        </p:nvPicPr>
        <p:blipFill>
          <a:blip r:embed="rId6"/>
          <a:stretch>
            <a:fillRect/>
          </a:stretch>
        </p:blipFill>
        <p:spPr>
          <a:xfrm>
            <a:off x="3905955" y="3527394"/>
            <a:ext cx="4100247" cy="2673703"/>
          </a:xfrm>
          <a:prstGeom prst="rect">
            <a:avLst/>
          </a:prstGeom>
        </p:spPr>
      </p:pic>
      <p:pic>
        <p:nvPicPr>
          <p:cNvPr id="3" name="Picture 2">
            <a:extLst>
              <a:ext uri="{FF2B5EF4-FFF2-40B4-BE49-F238E27FC236}">
                <a16:creationId xmlns:a16="http://schemas.microsoft.com/office/drawing/2014/main" id="{BB937FD5-30DC-4B4B-976B-730E42242B3F}"/>
              </a:ext>
            </a:extLst>
          </p:cNvPr>
          <p:cNvPicPr>
            <a:picLocks noChangeAspect="1"/>
          </p:cNvPicPr>
          <p:nvPr/>
        </p:nvPicPr>
        <p:blipFill>
          <a:blip r:embed="rId7"/>
          <a:stretch>
            <a:fillRect/>
          </a:stretch>
        </p:blipFill>
        <p:spPr>
          <a:xfrm>
            <a:off x="390709" y="3647227"/>
            <a:ext cx="869099" cy="2198511"/>
          </a:xfrm>
          <a:prstGeom prst="rect">
            <a:avLst/>
          </a:prstGeom>
        </p:spPr>
      </p:pic>
    </p:spTree>
    <p:extLst>
      <p:ext uri="{BB962C8B-B14F-4D97-AF65-F5344CB8AC3E}">
        <p14:creationId xmlns:p14="http://schemas.microsoft.com/office/powerpoint/2010/main" val="397133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2" name="TextBox 1">
            <a:extLst>
              <a:ext uri="{FF2B5EF4-FFF2-40B4-BE49-F238E27FC236}">
                <a16:creationId xmlns:a16="http://schemas.microsoft.com/office/drawing/2014/main" id="{E9605D76-14D3-4785-80F4-B41295B2AEEC}"/>
              </a:ext>
            </a:extLst>
          </p:cNvPr>
          <p:cNvSpPr txBox="1"/>
          <p:nvPr/>
        </p:nvSpPr>
        <p:spPr>
          <a:xfrm>
            <a:off x="632178" y="707842"/>
            <a:ext cx="8892947" cy="1446550"/>
          </a:xfrm>
          <a:prstGeom prst="rect">
            <a:avLst/>
          </a:prstGeom>
          <a:noFill/>
        </p:spPr>
        <p:txBody>
          <a:bodyPr wrap="none" rtlCol="0">
            <a:spAutoFit/>
          </a:bodyPr>
          <a:lstStyle/>
          <a:p>
            <a:r>
              <a:rPr lang="en-US" sz="4400" dirty="0">
                <a:solidFill>
                  <a:srgbClr val="105E83"/>
                </a:solidFill>
              </a:rPr>
              <a:t>Podcasting for Local Government 101:</a:t>
            </a:r>
          </a:p>
          <a:p>
            <a:endParaRPr lang="en-US" sz="4400" dirty="0"/>
          </a:p>
        </p:txBody>
      </p:sp>
      <p:pic>
        <p:nvPicPr>
          <p:cNvPr id="6" name="Picture 5">
            <a:extLst>
              <a:ext uri="{FF2B5EF4-FFF2-40B4-BE49-F238E27FC236}">
                <a16:creationId xmlns:a16="http://schemas.microsoft.com/office/drawing/2014/main" id="{FB241FD0-99CC-4E8D-80E5-E4F508C6A2E2}"/>
              </a:ext>
            </a:extLst>
          </p:cNvPr>
          <p:cNvPicPr>
            <a:picLocks noChangeAspect="1"/>
          </p:cNvPicPr>
          <p:nvPr/>
        </p:nvPicPr>
        <p:blipFill>
          <a:blip r:embed="rId4"/>
          <a:stretch>
            <a:fillRect/>
          </a:stretch>
        </p:blipFill>
        <p:spPr>
          <a:xfrm>
            <a:off x="632178" y="2847603"/>
            <a:ext cx="2857500" cy="2857500"/>
          </a:xfrm>
          <a:prstGeom prst="rect">
            <a:avLst/>
          </a:prstGeom>
        </p:spPr>
      </p:pic>
      <p:pic>
        <p:nvPicPr>
          <p:cNvPr id="8" name="Picture 7">
            <a:extLst>
              <a:ext uri="{FF2B5EF4-FFF2-40B4-BE49-F238E27FC236}">
                <a16:creationId xmlns:a16="http://schemas.microsoft.com/office/drawing/2014/main" id="{8E399A94-1F32-4ED8-AE5C-FCEB37B22513}"/>
              </a:ext>
            </a:extLst>
          </p:cNvPr>
          <p:cNvPicPr>
            <a:picLocks noChangeAspect="1"/>
          </p:cNvPicPr>
          <p:nvPr/>
        </p:nvPicPr>
        <p:blipFill>
          <a:blip r:embed="rId5"/>
          <a:stretch>
            <a:fillRect/>
          </a:stretch>
        </p:blipFill>
        <p:spPr>
          <a:xfrm>
            <a:off x="4285669" y="1524474"/>
            <a:ext cx="5853994" cy="3179135"/>
          </a:xfrm>
          <a:prstGeom prst="rect">
            <a:avLst/>
          </a:prstGeom>
        </p:spPr>
      </p:pic>
    </p:spTree>
    <p:extLst>
      <p:ext uri="{BB962C8B-B14F-4D97-AF65-F5344CB8AC3E}">
        <p14:creationId xmlns:p14="http://schemas.microsoft.com/office/powerpoint/2010/main" val="73019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Other ways of doing a Podcast.</a:t>
            </a:r>
          </a:p>
        </p:txBody>
      </p:sp>
      <p:pic>
        <p:nvPicPr>
          <p:cNvPr id="7" name="Picture 6">
            <a:extLst>
              <a:ext uri="{FF2B5EF4-FFF2-40B4-BE49-F238E27FC236}">
                <a16:creationId xmlns:a16="http://schemas.microsoft.com/office/drawing/2014/main" id="{1B216CE7-7595-4A0C-9CD3-61B8F1FCC380}"/>
              </a:ext>
            </a:extLst>
          </p:cNvPr>
          <p:cNvPicPr>
            <a:picLocks noChangeAspect="1"/>
          </p:cNvPicPr>
          <p:nvPr/>
        </p:nvPicPr>
        <p:blipFill>
          <a:blip r:embed="rId4"/>
          <a:stretch>
            <a:fillRect/>
          </a:stretch>
        </p:blipFill>
        <p:spPr>
          <a:xfrm>
            <a:off x="0" y="1554776"/>
            <a:ext cx="5687122" cy="3088423"/>
          </a:xfrm>
          <a:prstGeom prst="rect">
            <a:avLst/>
          </a:prstGeom>
        </p:spPr>
      </p:pic>
      <p:pic>
        <p:nvPicPr>
          <p:cNvPr id="11" name="Picture 10">
            <a:extLst>
              <a:ext uri="{FF2B5EF4-FFF2-40B4-BE49-F238E27FC236}">
                <a16:creationId xmlns:a16="http://schemas.microsoft.com/office/drawing/2014/main" id="{F51505B2-7007-4002-8ADD-EE94F2F28287}"/>
              </a:ext>
            </a:extLst>
          </p:cNvPr>
          <p:cNvPicPr>
            <a:picLocks noChangeAspect="1"/>
          </p:cNvPicPr>
          <p:nvPr/>
        </p:nvPicPr>
        <p:blipFill>
          <a:blip r:embed="rId5"/>
          <a:stretch>
            <a:fillRect/>
          </a:stretch>
        </p:blipFill>
        <p:spPr>
          <a:xfrm>
            <a:off x="6166346" y="1616377"/>
            <a:ext cx="5953586" cy="3026822"/>
          </a:xfrm>
          <a:prstGeom prst="rect">
            <a:avLst/>
          </a:prstGeom>
        </p:spPr>
      </p:pic>
      <p:sp>
        <p:nvSpPr>
          <p:cNvPr id="13" name="TextBox 12">
            <a:extLst>
              <a:ext uri="{FF2B5EF4-FFF2-40B4-BE49-F238E27FC236}">
                <a16:creationId xmlns:a16="http://schemas.microsoft.com/office/drawing/2014/main" id="{4CF3A157-D19B-4E94-8592-33058FD7C0E5}"/>
              </a:ext>
            </a:extLst>
          </p:cNvPr>
          <p:cNvSpPr txBox="1"/>
          <p:nvPr/>
        </p:nvSpPr>
        <p:spPr>
          <a:xfrm>
            <a:off x="153344" y="5303224"/>
            <a:ext cx="10950222" cy="769441"/>
          </a:xfrm>
          <a:prstGeom prst="rect">
            <a:avLst/>
          </a:prstGeom>
          <a:noFill/>
        </p:spPr>
        <p:txBody>
          <a:bodyPr wrap="square" rtlCol="0">
            <a:spAutoFit/>
          </a:bodyPr>
          <a:lstStyle/>
          <a:p>
            <a:r>
              <a:rPr lang="en-US" sz="4400" dirty="0">
                <a:solidFill>
                  <a:srgbClr val="105E83"/>
                </a:solidFill>
              </a:rPr>
              <a:t> Samson Q2U Podcasting Pack</a:t>
            </a:r>
          </a:p>
        </p:txBody>
      </p:sp>
    </p:spTree>
    <p:extLst>
      <p:ext uri="{BB962C8B-B14F-4D97-AF65-F5344CB8AC3E}">
        <p14:creationId xmlns:p14="http://schemas.microsoft.com/office/powerpoint/2010/main" val="2609727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Other ways of doing a Podcast.</a:t>
            </a:r>
          </a:p>
        </p:txBody>
      </p:sp>
      <p:sp>
        <p:nvSpPr>
          <p:cNvPr id="13" name="TextBox 12">
            <a:extLst>
              <a:ext uri="{FF2B5EF4-FFF2-40B4-BE49-F238E27FC236}">
                <a16:creationId xmlns:a16="http://schemas.microsoft.com/office/drawing/2014/main" id="{4CF3A157-D19B-4E94-8592-33058FD7C0E5}"/>
              </a:ext>
            </a:extLst>
          </p:cNvPr>
          <p:cNvSpPr txBox="1"/>
          <p:nvPr/>
        </p:nvSpPr>
        <p:spPr>
          <a:xfrm>
            <a:off x="153344" y="5303224"/>
            <a:ext cx="10950222" cy="769441"/>
          </a:xfrm>
          <a:prstGeom prst="rect">
            <a:avLst/>
          </a:prstGeom>
          <a:noFill/>
        </p:spPr>
        <p:txBody>
          <a:bodyPr wrap="square" rtlCol="0">
            <a:spAutoFit/>
          </a:bodyPr>
          <a:lstStyle/>
          <a:p>
            <a:r>
              <a:rPr lang="en-US" sz="4400" dirty="0">
                <a:solidFill>
                  <a:srgbClr val="105E83"/>
                </a:solidFill>
              </a:rPr>
              <a:t> Free Recording Software</a:t>
            </a:r>
          </a:p>
        </p:txBody>
      </p:sp>
      <p:pic>
        <p:nvPicPr>
          <p:cNvPr id="3" name="Picture 2">
            <a:extLst>
              <a:ext uri="{FF2B5EF4-FFF2-40B4-BE49-F238E27FC236}">
                <a16:creationId xmlns:a16="http://schemas.microsoft.com/office/drawing/2014/main" id="{79DA3E8B-4FDF-4C2C-8AFC-D0E185C4507A}"/>
              </a:ext>
            </a:extLst>
          </p:cNvPr>
          <p:cNvPicPr>
            <a:picLocks noChangeAspect="1"/>
          </p:cNvPicPr>
          <p:nvPr/>
        </p:nvPicPr>
        <p:blipFill>
          <a:blip r:embed="rId4"/>
          <a:stretch>
            <a:fillRect/>
          </a:stretch>
        </p:blipFill>
        <p:spPr>
          <a:xfrm>
            <a:off x="305729" y="1630137"/>
            <a:ext cx="3351871" cy="3351871"/>
          </a:xfrm>
          <a:prstGeom prst="rect">
            <a:avLst/>
          </a:prstGeom>
        </p:spPr>
      </p:pic>
      <p:pic>
        <p:nvPicPr>
          <p:cNvPr id="9" name="Picture 8">
            <a:extLst>
              <a:ext uri="{FF2B5EF4-FFF2-40B4-BE49-F238E27FC236}">
                <a16:creationId xmlns:a16="http://schemas.microsoft.com/office/drawing/2014/main" id="{F8F81E07-931E-4E1B-9943-91B4FC2B4CA7}"/>
              </a:ext>
            </a:extLst>
          </p:cNvPr>
          <p:cNvPicPr>
            <a:picLocks noChangeAspect="1"/>
          </p:cNvPicPr>
          <p:nvPr/>
        </p:nvPicPr>
        <p:blipFill>
          <a:blip r:embed="rId5"/>
          <a:stretch>
            <a:fillRect/>
          </a:stretch>
        </p:blipFill>
        <p:spPr>
          <a:xfrm>
            <a:off x="4234128" y="1912586"/>
            <a:ext cx="2481965" cy="2481965"/>
          </a:xfrm>
          <a:prstGeom prst="rect">
            <a:avLst/>
          </a:prstGeom>
        </p:spPr>
      </p:pic>
      <p:sp>
        <p:nvSpPr>
          <p:cNvPr id="12" name="TextBox 11">
            <a:extLst>
              <a:ext uri="{FF2B5EF4-FFF2-40B4-BE49-F238E27FC236}">
                <a16:creationId xmlns:a16="http://schemas.microsoft.com/office/drawing/2014/main" id="{F060EB87-D75B-4F3C-9921-8E45B06D43FD}"/>
              </a:ext>
            </a:extLst>
          </p:cNvPr>
          <p:cNvSpPr txBox="1"/>
          <p:nvPr/>
        </p:nvSpPr>
        <p:spPr>
          <a:xfrm>
            <a:off x="7467844" y="1987754"/>
            <a:ext cx="10950222" cy="1446550"/>
          </a:xfrm>
          <a:prstGeom prst="rect">
            <a:avLst/>
          </a:prstGeom>
          <a:noFill/>
        </p:spPr>
        <p:txBody>
          <a:bodyPr wrap="square" rtlCol="0">
            <a:spAutoFit/>
          </a:bodyPr>
          <a:lstStyle/>
          <a:p>
            <a:r>
              <a:rPr lang="en-US" sz="4400" dirty="0">
                <a:solidFill>
                  <a:srgbClr val="105E83"/>
                </a:solidFill>
              </a:rPr>
              <a:t>Garage Band</a:t>
            </a:r>
          </a:p>
          <a:p>
            <a:r>
              <a:rPr lang="en-US" sz="4400" dirty="0">
                <a:solidFill>
                  <a:srgbClr val="105E83"/>
                </a:solidFill>
              </a:rPr>
              <a:t>Audacity</a:t>
            </a:r>
          </a:p>
        </p:txBody>
      </p:sp>
    </p:spTree>
    <p:extLst>
      <p:ext uri="{BB962C8B-B14F-4D97-AF65-F5344CB8AC3E}">
        <p14:creationId xmlns:p14="http://schemas.microsoft.com/office/powerpoint/2010/main" val="290146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0" y="846936"/>
            <a:ext cx="10950222" cy="769441"/>
          </a:xfrm>
          <a:prstGeom prst="rect">
            <a:avLst/>
          </a:prstGeom>
          <a:noFill/>
        </p:spPr>
        <p:txBody>
          <a:bodyPr wrap="square" rtlCol="0">
            <a:spAutoFit/>
          </a:bodyPr>
          <a:lstStyle/>
          <a:p>
            <a:r>
              <a:rPr lang="en-US" sz="4400" dirty="0">
                <a:solidFill>
                  <a:srgbClr val="105E83"/>
                </a:solidFill>
              </a:rPr>
              <a:t> Other ways of doing a Podcast.</a:t>
            </a:r>
          </a:p>
        </p:txBody>
      </p:sp>
      <p:sp>
        <p:nvSpPr>
          <p:cNvPr id="13" name="TextBox 12">
            <a:extLst>
              <a:ext uri="{FF2B5EF4-FFF2-40B4-BE49-F238E27FC236}">
                <a16:creationId xmlns:a16="http://schemas.microsoft.com/office/drawing/2014/main" id="{4CF3A157-D19B-4E94-8592-33058FD7C0E5}"/>
              </a:ext>
            </a:extLst>
          </p:cNvPr>
          <p:cNvSpPr txBox="1"/>
          <p:nvPr/>
        </p:nvSpPr>
        <p:spPr>
          <a:xfrm>
            <a:off x="153344" y="5303224"/>
            <a:ext cx="10950222" cy="769441"/>
          </a:xfrm>
          <a:prstGeom prst="rect">
            <a:avLst/>
          </a:prstGeom>
          <a:noFill/>
        </p:spPr>
        <p:txBody>
          <a:bodyPr wrap="square" rtlCol="0">
            <a:spAutoFit/>
          </a:bodyPr>
          <a:lstStyle/>
          <a:p>
            <a:r>
              <a:rPr lang="en-US" sz="4400" dirty="0">
                <a:solidFill>
                  <a:srgbClr val="105E83"/>
                </a:solidFill>
              </a:rPr>
              <a:t>Rode </a:t>
            </a:r>
            <a:r>
              <a:rPr lang="en-US" sz="4400" dirty="0" err="1">
                <a:solidFill>
                  <a:srgbClr val="105E83"/>
                </a:solidFill>
              </a:rPr>
              <a:t>RODECaster</a:t>
            </a:r>
            <a:r>
              <a:rPr lang="en-US" sz="4400" dirty="0">
                <a:solidFill>
                  <a:srgbClr val="105E83"/>
                </a:solidFill>
              </a:rPr>
              <a:t> Podcast Studio</a:t>
            </a:r>
          </a:p>
        </p:txBody>
      </p:sp>
      <p:pic>
        <p:nvPicPr>
          <p:cNvPr id="7" name="Picture 6">
            <a:extLst>
              <a:ext uri="{FF2B5EF4-FFF2-40B4-BE49-F238E27FC236}">
                <a16:creationId xmlns:a16="http://schemas.microsoft.com/office/drawing/2014/main" id="{CEAC1B74-3008-4709-8F8B-219208126AC9}"/>
              </a:ext>
            </a:extLst>
          </p:cNvPr>
          <p:cNvPicPr>
            <a:picLocks noChangeAspect="1"/>
          </p:cNvPicPr>
          <p:nvPr/>
        </p:nvPicPr>
        <p:blipFill>
          <a:blip r:embed="rId4"/>
          <a:stretch>
            <a:fillRect/>
          </a:stretch>
        </p:blipFill>
        <p:spPr>
          <a:xfrm>
            <a:off x="799375" y="1480103"/>
            <a:ext cx="7215347" cy="3959396"/>
          </a:xfrm>
          <a:prstGeom prst="rect">
            <a:avLst/>
          </a:prstGeom>
        </p:spPr>
      </p:pic>
    </p:spTree>
    <p:extLst>
      <p:ext uri="{BB962C8B-B14F-4D97-AF65-F5344CB8AC3E}">
        <p14:creationId xmlns:p14="http://schemas.microsoft.com/office/powerpoint/2010/main" val="982092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4A5B956-6506-4C4D-AC1D-07C889753DCF}"/>
              </a:ext>
            </a:extLst>
          </p:cNvPr>
          <p:cNvSpPr txBox="1"/>
          <p:nvPr/>
        </p:nvSpPr>
        <p:spPr>
          <a:xfrm>
            <a:off x="3578578" y="2105561"/>
            <a:ext cx="10950222" cy="1323439"/>
          </a:xfrm>
          <a:prstGeom prst="rect">
            <a:avLst/>
          </a:prstGeom>
          <a:noFill/>
        </p:spPr>
        <p:txBody>
          <a:bodyPr wrap="square" rtlCol="0">
            <a:spAutoFit/>
          </a:bodyPr>
          <a:lstStyle/>
          <a:p>
            <a:r>
              <a:rPr lang="en-US" sz="4400" dirty="0">
                <a:solidFill>
                  <a:srgbClr val="105E83"/>
                </a:solidFill>
              </a:rPr>
              <a:t> </a:t>
            </a:r>
            <a:r>
              <a:rPr lang="en-US" sz="8000" dirty="0">
                <a:solidFill>
                  <a:srgbClr val="105E83"/>
                </a:solidFill>
              </a:rPr>
              <a:t>Questions?</a:t>
            </a:r>
          </a:p>
        </p:txBody>
      </p:sp>
    </p:spTree>
    <p:extLst>
      <p:ext uri="{BB962C8B-B14F-4D97-AF65-F5344CB8AC3E}">
        <p14:creationId xmlns:p14="http://schemas.microsoft.com/office/powerpoint/2010/main" val="270187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2" name="TextBox 1">
            <a:extLst>
              <a:ext uri="{FF2B5EF4-FFF2-40B4-BE49-F238E27FC236}">
                <a16:creationId xmlns:a16="http://schemas.microsoft.com/office/drawing/2014/main" id="{E9605D76-14D3-4785-80F4-B41295B2AEEC}"/>
              </a:ext>
            </a:extLst>
          </p:cNvPr>
          <p:cNvSpPr txBox="1"/>
          <p:nvPr/>
        </p:nvSpPr>
        <p:spPr>
          <a:xfrm>
            <a:off x="632178" y="707842"/>
            <a:ext cx="4776757" cy="2123658"/>
          </a:xfrm>
          <a:prstGeom prst="rect">
            <a:avLst/>
          </a:prstGeom>
          <a:noFill/>
        </p:spPr>
        <p:txBody>
          <a:bodyPr wrap="none" rtlCol="0">
            <a:spAutoFit/>
          </a:bodyPr>
          <a:lstStyle/>
          <a:p>
            <a:r>
              <a:rPr lang="en-US" sz="4400" dirty="0">
                <a:solidFill>
                  <a:srgbClr val="105E83"/>
                </a:solidFill>
              </a:rPr>
              <a:t>Douglasville Impact </a:t>
            </a:r>
          </a:p>
          <a:p>
            <a:r>
              <a:rPr lang="en-US" sz="4400" dirty="0">
                <a:solidFill>
                  <a:srgbClr val="105E83"/>
                </a:solidFill>
              </a:rPr>
              <a:t>Community Podcast</a:t>
            </a:r>
          </a:p>
          <a:p>
            <a:endParaRPr lang="en-US" sz="4400" dirty="0"/>
          </a:p>
        </p:txBody>
      </p:sp>
      <p:pic>
        <p:nvPicPr>
          <p:cNvPr id="7" name="Picture 6">
            <a:extLst>
              <a:ext uri="{FF2B5EF4-FFF2-40B4-BE49-F238E27FC236}">
                <a16:creationId xmlns:a16="http://schemas.microsoft.com/office/drawing/2014/main" id="{86F670CF-987A-447C-B421-953F33D3C14A}"/>
              </a:ext>
            </a:extLst>
          </p:cNvPr>
          <p:cNvPicPr>
            <a:picLocks noChangeAspect="1"/>
          </p:cNvPicPr>
          <p:nvPr/>
        </p:nvPicPr>
        <p:blipFill>
          <a:blip r:embed="rId4"/>
          <a:stretch>
            <a:fillRect/>
          </a:stretch>
        </p:blipFill>
        <p:spPr>
          <a:xfrm>
            <a:off x="2289385" y="2207108"/>
            <a:ext cx="6549815" cy="3638786"/>
          </a:xfrm>
          <a:prstGeom prst="rect">
            <a:avLst/>
          </a:prstGeom>
        </p:spPr>
      </p:pic>
    </p:spTree>
    <p:extLst>
      <p:ext uri="{BB962C8B-B14F-4D97-AF65-F5344CB8AC3E}">
        <p14:creationId xmlns:p14="http://schemas.microsoft.com/office/powerpoint/2010/main" val="602916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42B373-315D-47A8-9EAB-6DA3AF70F5E4}"/>
              </a:ext>
            </a:extLst>
          </p:cNvPr>
          <p:cNvPicPr>
            <a:picLocks noChangeAspect="1"/>
          </p:cNvPicPr>
          <p:nvPr/>
        </p:nvPicPr>
        <p:blipFill>
          <a:blip r:embed="rId3"/>
          <a:stretch>
            <a:fillRect/>
          </a:stretch>
        </p:blipFill>
        <p:spPr>
          <a:xfrm>
            <a:off x="5114575" y="3490524"/>
            <a:ext cx="1688731" cy="900657"/>
          </a:xfrm>
          <a:prstGeom prst="rect">
            <a:avLst/>
          </a:prstGeom>
        </p:spPr>
      </p:pic>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1003997F-7777-46EB-9CF9-F5D7CE8CD6E2}"/>
              </a:ext>
            </a:extLst>
          </p:cNvPr>
          <p:cNvSpPr txBox="1"/>
          <p:nvPr/>
        </p:nvSpPr>
        <p:spPr>
          <a:xfrm>
            <a:off x="153344" y="2928299"/>
            <a:ext cx="11767309" cy="1384995"/>
          </a:xfrm>
          <a:prstGeom prst="rect">
            <a:avLst/>
          </a:prstGeom>
          <a:noFill/>
        </p:spPr>
        <p:txBody>
          <a:bodyPr wrap="square" rtlCol="0">
            <a:spAutoFit/>
          </a:bodyPr>
          <a:lstStyle/>
          <a:p>
            <a:r>
              <a:rPr lang="en-US" sz="4000" dirty="0">
                <a:solidFill>
                  <a:srgbClr val="105E83"/>
                </a:solidFill>
              </a:rPr>
              <a:t>Recorded about every 2 weeks-Hosted on </a:t>
            </a:r>
            <a:r>
              <a:rPr lang="en-US" sz="4000" dirty="0" err="1">
                <a:solidFill>
                  <a:srgbClr val="105E83"/>
                </a:solidFill>
              </a:rPr>
              <a:t>Podbean</a:t>
            </a:r>
            <a:endParaRPr lang="en-US" sz="4000" dirty="0">
              <a:solidFill>
                <a:srgbClr val="105E83"/>
              </a:solidFill>
            </a:endParaRPr>
          </a:p>
          <a:p>
            <a:r>
              <a:rPr lang="en-US" sz="4400" dirty="0">
                <a:solidFill>
                  <a:srgbClr val="105E83"/>
                </a:solidFill>
              </a:rPr>
              <a:t>Video Version on our               Channel</a:t>
            </a:r>
          </a:p>
        </p:txBody>
      </p:sp>
      <p:pic>
        <p:nvPicPr>
          <p:cNvPr id="8" name="Picture 7">
            <a:extLst>
              <a:ext uri="{FF2B5EF4-FFF2-40B4-BE49-F238E27FC236}">
                <a16:creationId xmlns:a16="http://schemas.microsoft.com/office/drawing/2014/main" id="{1EAEE8A5-BB21-4113-92BD-8ECDA5C9EF70}"/>
              </a:ext>
            </a:extLst>
          </p:cNvPr>
          <p:cNvPicPr>
            <a:picLocks noChangeAspect="1"/>
          </p:cNvPicPr>
          <p:nvPr/>
        </p:nvPicPr>
        <p:blipFill>
          <a:blip r:embed="rId5"/>
          <a:stretch>
            <a:fillRect/>
          </a:stretch>
        </p:blipFill>
        <p:spPr>
          <a:xfrm>
            <a:off x="4461932" y="127532"/>
            <a:ext cx="2800767" cy="2800767"/>
          </a:xfrm>
          <a:prstGeom prst="rect">
            <a:avLst/>
          </a:prstGeom>
        </p:spPr>
      </p:pic>
    </p:spTree>
    <p:extLst>
      <p:ext uri="{BB962C8B-B14F-4D97-AF65-F5344CB8AC3E}">
        <p14:creationId xmlns:p14="http://schemas.microsoft.com/office/powerpoint/2010/main" val="3142476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1003997F-7777-46EB-9CF9-F5D7CE8CD6E2}"/>
              </a:ext>
            </a:extLst>
          </p:cNvPr>
          <p:cNvSpPr txBox="1"/>
          <p:nvPr/>
        </p:nvSpPr>
        <p:spPr>
          <a:xfrm>
            <a:off x="293511" y="2928299"/>
            <a:ext cx="10950222" cy="2800767"/>
          </a:xfrm>
          <a:prstGeom prst="rect">
            <a:avLst/>
          </a:prstGeom>
          <a:noFill/>
        </p:spPr>
        <p:txBody>
          <a:bodyPr wrap="square" rtlCol="0">
            <a:spAutoFit/>
          </a:bodyPr>
          <a:lstStyle/>
          <a:p>
            <a:r>
              <a:rPr lang="en-US" sz="4400" dirty="0">
                <a:solidFill>
                  <a:srgbClr val="105E83"/>
                </a:solidFill>
              </a:rPr>
              <a:t>Why do a Podcast?</a:t>
            </a:r>
          </a:p>
          <a:p>
            <a:endParaRPr lang="en-US" sz="4400" dirty="0">
              <a:solidFill>
                <a:srgbClr val="105E83"/>
              </a:solidFill>
            </a:endParaRPr>
          </a:p>
          <a:p>
            <a:r>
              <a:rPr lang="en-US" sz="4400" dirty="0">
                <a:solidFill>
                  <a:srgbClr val="105E83"/>
                </a:solidFill>
              </a:rPr>
              <a:t>Excellent question…</a:t>
            </a:r>
          </a:p>
          <a:p>
            <a:endParaRPr lang="en-US" sz="4400" dirty="0">
              <a:solidFill>
                <a:srgbClr val="105E83"/>
              </a:solidFill>
            </a:endParaRPr>
          </a:p>
        </p:txBody>
      </p:sp>
      <p:pic>
        <p:nvPicPr>
          <p:cNvPr id="8" name="Picture 7">
            <a:extLst>
              <a:ext uri="{FF2B5EF4-FFF2-40B4-BE49-F238E27FC236}">
                <a16:creationId xmlns:a16="http://schemas.microsoft.com/office/drawing/2014/main" id="{1EAEE8A5-BB21-4113-92BD-8ECDA5C9EF70}"/>
              </a:ext>
            </a:extLst>
          </p:cNvPr>
          <p:cNvPicPr>
            <a:picLocks noChangeAspect="1"/>
          </p:cNvPicPr>
          <p:nvPr/>
        </p:nvPicPr>
        <p:blipFill>
          <a:blip r:embed="rId4"/>
          <a:stretch>
            <a:fillRect/>
          </a:stretch>
        </p:blipFill>
        <p:spPr>
          <a:xfrm>
            <a:off x="4461932" y="127532"/>
            <a:ext cx="2800767" cy="2800767"/>
          </a:xfrm>
          <a:prstGeom prst="rect">
            <a:avLst/>
          </a:prstGeom>
        </p:spPr>
      </p:pic>
    </p:spTree>
    <p:extLst>
      <p:ext uri="{BB962C8B-B14F-4D97-AF65-F5344CB8AC3E}">
        <p14:creationId xmlns:p14="http://schemas.microsoft.com/office/powerpoint/2010/main" val="95775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1003997F-7777-46EB-9CF9-F5D7CE8CD6E2}"/>
              </a:ext>
            </a:extLst>
          </p:cNvPr>
          <p:cNvSpPr txBox="1"/>
          <p:nvPr/>
        </p:nvSpPr>
        <p:spPr>
          <a:xfrm>
            <a:off x="293511" y="2928299"/>
            <a:ext cx="10950222" cy="3477875"/>
          </a:xfrm>
          <a:prstGeom prst="rect">
            <a:avLst/>
          </a:prstGeom>
          <a:noFill/>
        </p:spPr>
        <p:txBody>
          <a:bodyPr wrap="square" rtlCol="0">
            <a:spAutoFit/>
          </a:bodyPr>
          <a:lstStyle/>
          <a:p>
            <a:r>
              <a:rPr lang="en-US" sz="4400" dirty="0">
                <a:solidFill>
                  <a:srgbClr val="105E83"/>
                </a:solidFill>
              </a:rPr>
              <a:t>Part of our over all attempt to just get the word out to our citizens. We also have a news letter, website, social media, and local advertising.</a:t>
            </a:r>
          </a:p>
          <a:p>
            <a:endParaRPr lang="en-US" sz="4400" dirty="0">
              <a:solidFill>
                <a:srgbClr val="105E83"/>
              </a:solidFill>
            </a:endParaRPr>
          </a:p>
        </p:txBody>
      </p:sp>
      <p:pic>
        <p:nvPicPr>
          <p:cNvPr id="8" name="Picture 7">
            <a:extLst>
              <a:ext uri="{FF2B5EF4-FFF2-40B4-BE49-F238E27FC236}">
                <a16:creationId xmlns:a16="http://schemas.microsoft.com/office/drawing/2014/main" id="{1EAEE8A5-BB21-4113-92BD-8ECDA5C9EF70}"/>
              </a:ext>
            </a:extLst>
          </p:cNvPr>
          <p:cNvPicPr>
            <a:picLocks noChangeAspect="1"/>
          </p:cNvPicPr>
          <p:nvPr/>
        </p:nvPicPr>
        <p:blipFill>
          <a:blip r:embed="rId4"/>
          <a:stretch>
            <a:fillRect/>
          </a:stretch>
        </p:blipFill>
        <p:spPr>
          <a:xfrm>
            <a:off x="4461932" y="127532"/>
            <a:ext cx="2800767" cy="2800767"/>
          </a:xfrm>
          <a:prstGeom prst="rect">
            <a:avLst/>
          </a:prstGeom>
        </p:spPr>
      </p:pic>
    </p:spTree>
    <p:extLst>
      <p:ext uri="{BB962C8B-B14F-4D97-AF65-F5344CB8AC3E}">
        <p14:creationId xmlns:p14="http://schemas.microsoft.com/office/powerpoint/2010/main" val="170622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1003997F-7777-46EB-9CF9-F5D7CE8CD6E2}"/>
              </a:ext>
            </a:extLst>
          </p:cNvPr>
          <p:cNvSpPr txBox="1"/>
          <p:nvPr/>
        </p:nvSpPr>
        <p:spPr>
          <a:xfrm>
            <a:off x="1088434" y="3544981"/>
            <a:ext cx="10950222" cy="769441"/>
          </a:xfrm>
          <a:prstGeom prst="rect">
            <a:avLst/>
          </a:prstGeom>
          <a:noFill/>
        </p:spPr>
        <p:txBody>
          <a:bodyPr wrap="square" rtlCol="0">
            <a:spAutoFit/>
          </a:bodyPr>
          <a:lstStyle/>
          <a:p>
            <a:r>
              <a:rPr lang="en-US" sz="4400" dirty="0">
                <a:solidFill>
                  <a:srgbClr val="105E83"/>
                </a:solidFill>
              </a:rPr>
              <a:t> We host Douglasville Impact on </a:t>
            </a:r>
            <a:r>
              <a:rPr lang="en-US" sz="4400" dirty="0" err="1">
                <a:solidFill>
                  <a:srgbClr val="105E83"/>
                </a:solidFill>
              </a:rPr>
              <a:t>Podbean</a:t>
            </a:r>
            <a:r>
              <a:rPr lang="en-US" sz="4400" dirty="0">
                <a:solidFill>
                  <a:srgbClr val="105E83"/>
                </a:solidFill>
              </a:rPr>
              <a:t>. </a:t>
            </a:r>
          </a:p>
        </p:txBody>
      </p:sp>
      <p:pic>
        <p:nvPicPr>
          <p:cNvPr id="8" name="Picture 7">
            <a:extLst>
              <a:ext uri="{FF2B5EF4-FFF2-40B4-BE49-F238E27FC236}">
                <a16:creationId xmlns:a16="http://schemas.microsoft.com/office/drawing/2014/main" id="{1EAEE8A5-BB21-4113-92BD-8ECDA5C9EF70}"/>
              </a:ext>
            </a:extLst>
          </p:cNvPr>
          <p:cNvPicPr>
            <a:picLocks noChangeAspect="1"/>
          </p:cNvPicPr>
          <p:nvPr/>
        </p:nvPicPr>
        <p:blipFill>
          <a:blip r:embed="rId4"/>
          <a:stretch>
            <a:fillRect/>
          </a:stretch>
        </p:blipFill>
        <p:spPr>
          <a:xfrm>
            <a:off x="4461932" y="127532"/>
            <a:ext cx="2800767" cy="2800767"/>
          </a:xfrm>
          <a:prstGeom prst="rect">
            <a:avLst/>
          </a:prstGeom>
        </p:spPr>
      </p:pic>
      <p:pic>
        <p:nvPicPr>
          <p:cNvPr id="3" name="Picture 2">
            <a:extLst>
              <a:ext uri="{FF2B5EF4-FFF2-40B4-BE49-F238E27FC236}">
                <a16:creationId xmlns:a16="http://schemas.microsoft.com/office/drawing/2014/main" id="{BCFBD357-9679-4027-B76A-4563AA89F1B1}"/>
              </a:ext>
            </a:extLst>
          </p:cNvPr>
          <p:cNvPicPr>
            <a:picLocks noChangeAspect="1"/>
          </p:cNvPicPr>
          <p:nvPr/>
        </p:nvPicPr>
        <p:blipFill>
          <a:blip r:embed="rId5"/>
          <a:stretch>
            <a:fillRect/>
          </a:stretch>
        </p:blipFill>
        <p:spPr>
          <a:xfrm>
            <a:off x="3897343" y="4462466"/>
            <a:ext cx="3929943" cy="1454079"/>
          </a:xfrm>
          <a:prstGeom prst="rect">
            <a:avLst/>
          </a:prstGeom>
        </p:spPr>
      </p:pic>
    </p:spTree>
    <p:extLst>
      <p:ext uri="{BB962C8B-B14F-4D97-AF65-F5344CB8AC3E}">
        <p14:creationId xmlns:p14="http://schemas.microsoft.com/office/powerpoint/2010/main" val="1979062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1003997F-7777-46EB-9CF9-F5D7CE8CD6E2}"/>
              </a:ext>
            </a:extLst>
          </p:cNvPr>
          <p:cNvSpPr txBox="1"/>
          <p:nvPr/>
        </p:nvSpPr>
        <p:spPr>
          <a:xfrm>
            <a:off x="160344" y="397392"/>
            <a:ext cx="10950222" cy="769441"/>
          </a:xfrm>
          <a:prstGeom prst="rect">
            <a:avLst/>
          </a:prstGeom>
          <a:noFill/>
        </p:spPr>
        <p:txBody>
          <a:bodyPr wrap="square" rtlCol="0">
            <a:spAutoFit/>
          </a:bodyPr>
          <a:lstStyle/>
          <a:p>
            <a:r>
              <a:rPr lang="en-US" sz="4400" dirty="0">
                <a:solidFill>
                  <a:srgbClr val="105E83"/>
                </a:solidFill>
              </a:rPr>
              <a:t>So, what’s a </a:t>
            </a:r>
            <a:r>
              <a:rPr lang="en-US" sz="4400" dirty="0" err="1">
                <a:solidFill>
                  <a:srgbClr val="105E83"/>
                </a:solidFill>
              </a:rPr>
              <a:t>Podbean</a:t>
            </a:r>
            <a:r>
              <a:rPr lang="en-US" sz="4400" dirty="0">
                <a:solidFill>
                  <a:srgbClr val="105E83"/>
                </a:solidFill>
              </a:rPr>
              <a:t>?</a:t>
            </a:r>
          </a:p>
        </p:txBody>
      </p:sp>
      <p:pic>
        <p:nvPicPr>
          <p:cNvPr id="9" name="Picture 8">
            <a:extLst>
              <a:ext uri="{FF2B5EF4-FFF2-40B4-BE49-F238E27FC236}">
                <a16:creationId xmlns:a16="http://schemas.microsoft.com/office/drawing/2014/main" id="{07A4EF8B-9055-4A66-AE0E-64FE0C6A0373}"/>
              </a:ext>
            </a:extLst>
          </p:cNvPr>
          <p:cNvPicPr>
            <a:picLocks noChangeAspect="1"/>
          </p:cNvPicPr>
          <p:nvPr/>
        </p:nvPicPr>
        <p:blipFill>
          <a:blip r:embed="rId4"/>
          <a:stretch>
            <a:fillRect/>
          </a:stretch>
        </p:blipFill>
        <p:spPr>
          <a:xfrm>
            <a:off x="160344" y="1549594"/>
            <a:ext cx="6488812" cy="4325875"/>
          </a:xfrm>
          <a:prstGeom prst="rect">
            <a:avLst/>
          </a:prstGeom>
        </p:spPr>
      </p:pic>
      <p:sp>
        <p:nvSpPr>
          <p:cNvPr id="11" name="TextBox 10">
            <a:extLst>
              <a:ext uri="{FF2B5EF4-FFF2-40B4-BE49-F238E27FC236}">
                <a16:creationId xmlns:a16="http://schemas.microsoft.com/office/drawing/2014/main" id="{44215B8F-64CA-407B-81D2-8C73D2C38F27}"/>
              </a:ext>
            </a:extLst>
          </p:cNvPr>
          <p:cNvSpPr txBox="1"/>
          <p:nvPr/>
        </p:nvSpPr>
        <p:spPr>
          <a:xfrm>
            <a:off x="6716889" y="3443468"/>
            <a:ext cx="10950222" cy="769441"/>
          </a:xfrm>
          <a:prstGeom prst="rect">
            <a:avLst/>
          </a:prstGeom>
          <a:noFill/>
        </p:spPr>
        <p:txBody>
          <a:bodyPr wrap="square" rtlCol="0">
            <a:spAutoFit/>
          </a:bodyPr>
          <a:lstStyle/>
          <a:p>
            <a:r>
              <a:rPr lang="en-US" sz="4400" dirty="0">
                <a:solidFill>
                  <a:srgbClr val="105E83"/>
                </a:solidFill>
              </a:rPr>
              <a:t>This is a Bean Pod…</a:t>
            </a:r>
          </a:p>
        </p:txBody>
      </p:sp>
    </p:spTree>
    <p:extLst>
      <p:ext uri="{BB962C8B-B14F-4D97-AF65-F5344CB8AC3E}">
        <p14:creationId xmlns:p14="http://schemas.microsoft.com/office/powerpoint/2010/main" val="301759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E524D2-FA51-49D7-B9A4-EA3DB2A646D7}"/>
              </a:ext>
            </a:extLst>
          </p:cNvPr>
          <p:cNvSpPr/>
          <p:nvPr/>
        </p:nvSpPr>
        <p:spPr>
          <a:xfrm>
            <a:off x="4407049" y="14631"/>
            <a:ext cx="3377901" cy="136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5E1297-C86A-421A-88A4-A2C076BF3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689" y="4982008"/>
            <a:ext cx="2984967" cy="1168150"/>
          </a:xfrm>
          <a:prstGeom prst="rect">
            <a:avLst/>
          </a:prstGeom>
        </p:spPr>
      </p:pic>
      <p:sp>
        <p:nvSpPr>
          <p:cNvPr id="6" name="TextBox 5">
            <a:extLst>
              <a:ext uri="{FF2B5EF4-FFF2-40B4-BE49-F238E27FC236}">
                <a16:creationId xmlns:a16="http://schemas.microsoft.com/office/drawing/2014/main" id="{6C148B4C-9DCB-4004-ABD8-308952C7F075}"/>
              </a:ext>
            </a:extLst>
          </p:cNvPr>
          <p:cNvSpPr txBox="1"/>
          <p:nvPr/>
        </p:nvSpPr>
        <p:spPr>
          <a:xfrm>
            <a:off x="160344" y="323121"/>
            <a:ext cx="10950222" cy="2800767"/>
          </a:xfrm>
          <a:prstGeom prst="rect">
            <a:avLst/>
          </a:prstGeom>
          <a:noFill/>
        </p:spPr>
        <p:txBody>
          <a:bodyPr wrap="square" rtlCol="0">
            <a:spAutoFit/>
          </a:bodyPr>
          <a:lstStyle/>
          <a:p>
            <a:r>
              <a:rPr lang="en-US" sz="4400" dirty="0">
                <a:solidFill>
                  <a:srgbClr val="105E83"/>
                </a:solidFill>
              </a:rPr>
              <a:t>                     is a hosting site for Podcasts.</a:t>
            </a:r>
          </a:p>
          <a:p>
            <a:endParaRPr lang="en-US" sz="4400" dirty="0">
              <a:solidFill>
                <a:srgbClr val="105E83"/>
              </a:solidFill>
            </a:endParaRPr>
          </a:p>
          <a:p>
            <a:r>
              <a:rPr lang="en-US" sz="4400" dirty="0">
                <a:solidFill>
                  <a:srgbClr val="105E83"/>
                </a:solidFill>
              </a:rPr>
              <a:t>Hosts our Podcast files</a:t>
            </a:r>
          </a:p>
          <a:p>
            <a:r>
              <a:rPr lang="en-US" sz="4400" dirty="0">
                <a:solidFill>
                  <a:srgbClr val="105E83"/>
                </a:solidFill>
              </a:rPr>
              <a:t>Distributes those files to… </a:t>
            </a:r>
          </a:p>
        </p:txBody>
      </p:sp>
      <p:pic>
        <p:nvPicPr>
          <p:cNvPr id="3" name="Picture 2">
            <a:extLst>
              <a:ext uri="{FF2B5EF4-FFF2-40B4-BE49-F238E27FC236}">
                <a16:creationId xmlns:a16="http://schemas.microsoft.com/office/drawing/2014/main" id="{56A267DC-06FF-4FB5-BA2F-42BF55EED169}"/>
              </a:ext>
            </a:extLst>
          </p:cNvPr>
          <p:cNvPicPr>
            <a:picLocks noChangeAspect="1"/>
          </p:cNvPicPr>
          <p:nvPr/>
        </p:nvPicPr>
        <p:blipFill>
          <a:blip r:embed="rId4"/>
          <a:stretch>
            <a:fillRect/>
          </a:stretch>
        </p:blipFill>
        <p:spPr>
          <a:xfrm>
            <a:off x="632179" y="3435290"/>
            <a:ext cx="3409244" cy="1002719"/>
          </a:xfrm>
          <a:prstGeom prst="rect">
            <a:avLst/>
          </a:prstGeom>
        </p:spPr>
      </p:pic>
      <p:pic>
        <p:nvPicPr>
          <p:cNvPr id="9" name="Picture 8">
            <a:extLst>
              <a:ext uri="{FF2B5EF4-FFF2-40B4-BE49-F238E27FC236}">
                <a16:creationId xmlns:a16="http://schemas.microsoft.com/office/drawing/2014/main" id="{151310E8-FE64-4BB0-86A1-8618E6F61728}"/>
              </a:ext>
            </a:extLst>
          </p:cNvPr>
          <p:cNvPicPr>
            <a:picLocks noChangeAspect="1"/>
          </p:cNvPicPr>
          <p:nvPr/>
        </p:nvPicPr>
        <p:blipFill>
          <a:blip r:embed="rId5"/>
          <a:stretch>
            <a:fillRect/>
          </a:stretch>
        </p:blipFill>
        <p:spPr>
          <a:xfrm>
            <a:off x="4436533" y="3524244"/>
            <a:ext cx="3021040" cy="990319"/>
          </a:xfrm>
          <a:prstGeom prst="rect">
            <a:avLst/>
          </a:prstGeom>
        </p:spPr>
      </p:pic>
      <p:pic>
        <p:nvPicPr>
          <p:cNvPr id="11" name="Picture 10">
            <a:extLst>
              <a:ext uri="{FF2B5EF4-FFF2-40B4-BE49-F238E27FC236}">
                <a16:creationId xmlns:a16="http://schemas.microsoft.com/office/drawing/2014/main" id="{7FAAB9BF-548C-44F4-B50E-6675D4E3D1E8}"/>
              </a:ext>
            </a:extLst>
          </p:cNvPr>
          <p:cNvPicPr>
            <a:picLocks noChangeAspect="1"/>
          </p:cNvPicPr>
          <p:nvPr/>
        </p:nvPicPr>
        <p:blipFill>
          <a:blip r:embed="rId6"/>
          <a:stretch>
            <a:fillRect/>
          </a:stretch>
        </p:blipFill>
        <p:spPr>
          <a:xfrm>
            <a:off x="7909135" y="3470782"/>
            <a:ext cx="3655410" cy="1097242"/>
          </a:xfrm>
          <a:prstGeom prst="rect">
            <a:avLst/>
          </a:prstGeom>
        </p:spPr>
      </p:pic>
      <p:pic>
        <p:nvPicPr>
          <p:cNvPr id="15" name="Picture 14">
            <a:extLst>
              <a:ext uri="{FF2B5EF4-FFF2-40B4-BE49-F238E27FC236}">
                <a16:creationId xmlns:a16="http://schemas.microsoft.com/office/drawing/2014/main" id="{95C4268C-19F7-4DA2-8BD1-F912B964D35C}"/>
              </a:ext>
            </a:extLst>
          </p:cNvPr>
          <p:cNvPicPr>
            <a:picLocks noChangeAspect="1"/>
          </p:cNvPicPr>
          <p:nvPr/>
        </p:nvPicPr>
        <p:blipFill>
          <a:blip r:embed="rId7"/>
          <a:stretch>
            <a:fillRect/>
          </a:stretch>
        </p:blipFill>
        <p:spPr>
          <a:xfrm>
            <a:off x="1371601" y="252253"/>
            <a:ext cx="1366221" cy="1366221"/>
          </a:xfrm>
          <a:prstGeom prst="rect">
            <a:avLst/>
          </a:prstGeom>
        </p:spPr>
      </p:pic>
      <p:pic>
        <p:nvPicPr>
          <p:cNvPr id="17" name="Picture 16">
            <a:extLst>
              <a:ext uri="{FF2B5EF4-FFF2-40B4-BE49-F238E27FC236}">
                <a16:creationId xmlns:a16="http://schemas.microsoft.com/office/drawing/2014/main" id="{5598038C-BB6D-4B0B-A542-91B53FFBC77F}"/>
              </a:ext>
            </a:extLst>
          </p:cNvPr>
          <p:cNvPicPr>
            <a:picLocks noChangeAspect="1"/>
          </p:cNvPicPr>
          <p:nvPr/>
        </p:nvPicPr>
        <p:blipFill>
          <a:blip r:embed="rId8"/>
          <a:stretch>
            <a:fillRect/>
          </a:stretch>
        </p:blipFill>
        <p:spPr>
          <a:xfrm>
            <a:off x="4407049" y="4982008"/>
            <a:ext cx="2984967" cy="925806"/>
          </a:xfrm>
          <a:prstGeom prst="rect">
            <a:avLst/>
          </a:prstGeom>
        </p:spPr>
      </p:pic>
    </p:spTree>
    <p:extLst>
      <p:ext uri="{BB962C8B-B14F-4D97-AF65-F5344CB8AC3E}">
        <p14:creationId xmlns:p14="http://schemas.microsoft.com/office/powerpoint/2010/main" val="2102730507"/>
      </p:ext>
    </p:extLst>
  </p:cSld>
  <p:clrMapOvr>
    <a:masterClrMapping/>
  </p:clrMapOvr>
</p:sld>
</file>

<file path=ppt/theme/theme1.xml><?xml version="1.0" encoding="utf-8"?>
<a:theme xmlns:a="http://schemas.openxmlformats.org/drawingml/2006/main" name="Retrospect">
  <a:themeElements>
    <a:clrScheme name="Douglasville Colors">
      <a:dk1>
        <a:sysClr val="windowText" lastClr="000000"/>
      </a:dk1>
      <a:lt1>
        <a:sysClr val="window" lastClr="FFFFFF"/>
      </a:lt1>
      <a:dk2>
        <a:srgbClr val="455F51"/>
      </a:dk2>
      <a:lt2>
        <a:srgbClr val="E2DFCC"/>
      </a:lt2>
      <a:accent1>
        <a:srgbClr val="0092B3"/>
      </a:accent1>
      <a:accent2>
        <a:srgbClr val="105E83"/>
      </a:accent2>
      <a:accent3>
        <a:srgbClr val="FFB816"/>
      </a:accent3>
      <a:accent4>
        <a:srgbClr val="E84A36"/>
      </a:accent4>
      <a:accent5>
        <a:srgbClr val="4D5B31"/>
      </a:accent5>
      <a:accent6>
        <a:srgbClr val="8C9165"/>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46443</TotalTime>
  <Words>1366</Words>
  <Application>Microsoft Office PowerPoint</Application>
  <PresentationFormat>Widescreen</PresentationFormat>
  <Paragraphs>181</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Calibri</vt:lpstr>
      <vt:lpstr>Calibri Light</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Post, Jason</dc:creator>
  <cp:lastModifiedBy>Aileen Harris</cp:lastModifiedBy>
  <cp:revision>104</cp:revision>
  <dcterms:created xsi:type="dcterms:W3CDTF">2018-07-09T18:12:28Z</dcterms:created>
  <dcterms:modified xsi:type="dcterms:W3CDTF">2019-08-16T12:16:53Z</dcterms:modified>
</cp:coreProperties>
</file>