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FD9A9_BA4CECD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8" r:id="rId5"/>
    <p:sldMasterId id="2147483722" r:id="rId6"/>
    <p:sldMasterId id="2147483738" r:id="rId7"/>
    <p:sldMasterId id="2147483771" r:id="rId8"/>
    <p:sldMasterId id="2147483778" r:id="rId9"/>
  </p:sldMasterIdLst>
  <p:notesMasterIdLst>
    <p:notesMasterId r:id="rId23"/>
  </p:notesMasterIdLst>
  <p:sldIdLst>
    <p:sldId id="288" r:id="rId10"/>
    <p:sldId id="2147473808" r:id="rId11"/>
    <p:sldId id="2147473801" r:id="rId12"/>
    <p:sldId id="2147473802" r:id="rId13"/>
    <p:sldId id="2147473803" r:id="rId14"/>
    <p:sldId id="2147473807" r:id="rId15"/>
    <p:sldId id="2147473830" r:id="rId16"/>
    <p:sldId id="2147473806" r:id="rId17"/>
    <p:sldId id="2147473844" r:id="rId18"/>
    <p:sldId id="2147473833" r:id="rId19"/>
    <p:sldId id="2147473856" r:id="rId20"/>
    <p:sldId id="2147473813"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Draft" id="{99088131-C56E-4649-A261-5BDF02BF60AA}">
          <p14:sldIdLst>
            <p14:sldId id="288"/>
            <p14:sldId id="2147473808"/>
            <p14:sldId id="2147473801"/>
            <p14:sldId id="2147473802"/>
            <p14:sldId id="2147473803"/>
            <p14:sldId id="2147473807"/>
            <p14:sldId id="2147473830"/>
            <p14:sldId id="2147473806"/>
            <p14:sldId id="2147473844"/>
            <p14:sldId id="2147473833"/>
            <p14:sldId id="2147473856"/>
            <p14:sldId id="2147473813"/>
            <p14:sldId id="3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EF603-02EB-C173-A538-68E175845F5B}" name="Herrera, Amanda" initials="HA" userId="S::aherrera@ntia.gov::9299c6a8-fb39-4301-b64a-85871d55421f" providerId="AD"/>
  <p188:author id="{1CD3D628-7220-282F-1C23-BD6B33B67F5B}" name="Ivey, Crystal" initials="IC" userId="S::civey@ntia.gov::d0399c9d-fbe1-481d-84f1-1ddbf3a9d7a5" providerId="AD"/>
  <p188:author id="{002B0431-192D-E704-4CFB-ECC74753C1F0}" name="Tobias, Bridget" initials="TB" userId="S::brtobias@deloitte.com::9effaf93-efcc-4f6d-a31f-148c97f563d4" providerId="AD"/>
  <p188:author id="{0F7E5D37-3A10-A0FA-C21B-BF8428D92CA9}" name="Graves, Zac" initials="GZ" userId="S::zgraves@ntia.gov::7a20c6b8-a8cc-4540-807e-903339feb2c3" providerId="AD"/>
  <p188:author id="{61AEDB39-B32F-12C2-DCB8-6F88A4F97E48}" name="Buffington, Cort" initials="BC" userId="S::cbuffington@ntia.gov::81a545f2-de46-46ea-9b3d-10ee49d00da7" providerId="AD"/>
  <p188:author id="{6CEE203F-F6D7-8052-8FEE-82CCC52A15DD}" name="William Coleman.ctr" initials="WC" userId="S::wcoleman.ctr@ntia.gov::096d31a2-0d62-4ba1-bb9b-3b1d2fd3aa51" providerId="AD"/>
  <p188:author id="{AE7B414F-FF62-1F8A-D57A-A26B91FDCF97}" name="Coyle, Caitlin - Contractor" initials="CCC" userId="S::ccoyle.ctr@ntia.gov::af397710-068b-41f2-a6d7-1aee445b32a8" providerId="AD"/>
  <p188:author id="{8283B357-2440-8A8E-5450-5F55FE73E7FA}" name="Lively, Scott" initials="LS" userId="S::slively@ntia.gov::488cfdec-dd94-41b6-a151-89036ad4dc8b" providerId="AD"/>
  <p188:author id="{CEE7FC5D-8A5E-0E1B-3ABE-609E41DD5FDA}" name="Hall, Emily" initials="HE" userId="S::emihall@deloitte.com::9d869c91-e523-4714-a70c-7d960874f077" providerId="AD"/>
  <p188:author id="{A431CD61-0CC0-CEF9-CC94-B88CA2B2149D}" name="Bhalerao, Harshal" initials="BH" userId="S::hbhalerao@deloitte.com::fb287be8-d64f-4790-9b1b-d4ba10396789" providerId="AD"/>
  <p188:author id="{834F746E-A09A-06A3-8BF7-80FCE464BFF2}" name="Coleman, Blake" initials="CB" userId="S::blcoleman@deloitte.com::5507b842-3430-4db6-a4f9-46f59b35580a" providerId="AD"/>
  <p188:author id="{E77B9D79-3191-3FC1-6BC7-DECDAB62FD05}" name="Herrera, Amanda" initials="HA" userId="S::amartin@ntia.gov::9299c6a8-fb39-4301-b64a-85871d55421f" providerId="AD"/>
  <p188:author id="{474DF796-4EF6-3206-9345-55ECC5F8A43C}" name="William Coleman.ctr" initials="WC" userId="S::WColeman.ctr@ntia.gov::096d31a2-0d62-4ba1-bb9b-3b1d2fd3aa51" providerId="AD"/>
  <p188:author id="{C05FFDA0-9407-9964-EDA9-0A5B5C0457B9}" name="Coyle, Caitlin" initials="CC" userId="S::ccoyle@deloitte.com::f588fd47-186c-471b-aa7a-53013e8266cd" providerId="AD"/>
  <p188:author id="{A82789F0-EF54-D5BB-74BF-D4F055266FFD}" name="Cheney, Stacy" initials="CS" userId="S::scheney@ntia.doc.gov::be360fa5-c770-4bf9-bd0f-d8c0371f93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halerao, Harshal" initials="BH" lastIdx="59" clrIdx="6">
    <p:extLst>
      <p:ext uri="{19B8F6BF-5375-455C-9EA6-DF929625EA0E}">
        <p15:presenceInfo xmlns:p15="http://schemas.microsoft.com/office/powerpoint/2012/main" userId="S::hbhalerao@deloitte.com::fb287be8-d64f-4790-9b1b-d4ba10396789" providerId="AD"/>
      </p:ext>
    </p:extLst>
  </p:cmAuthor>
  <p:cmAuthor id="1" name="Stanley, Audrey" initials="SA" lastIdx="26" clrIdx="0">
    <p:extLst>
      <p:ext uri="{19B8F6BF-5375-455C-9EA6-DF929625EA0E}">
        <p15:presenceInfo xmlns:p15="http://schemas.microsoft.com/office/powerpoint/2012/main" userId="S::audreystanley@deloitte.com::49a7ba7e-eda6-4506-9887-4d95eb02c285" providerId="AD"/>
      </p:ext>
    </p:extLst>
  </p:cmAuthor>
  <p:cmAuthor id="8" name="Cassidy, John Kenneth" initials="CK" lastIdx="12" clrIdx="7">
    <p:extLst>
      <p:ext uri="{19B8F6BF-5375-455C-9EA6-DF929625EA0E}">
        <p15:presenceInfo xmlns:p15="http://schemas.microsoft.com/office/powerpoint/2012/main" userId="S::jocassidy@deloitte.com::9af5c6e7-e6af-4578-b39c-4cf558257021" providerId="AD"/>
      </p:ext>
    </p:extLst>
  </p:cmAuthor>
  <p:cmAuthor id="2" name="Coyle, Caitlin" initials="CC" lastIdx="94" clrIdx="1">
    <p:extLst>
      <p:ext uri="{19B8F6BF-5375-455C-9EA6-DF929625EA0E}">
        <p15:presenceInfo xmlns:p15="http://schemas.microsoft.com/office/powerpoint/2012/main" userId="S::ccoyle@deloitte.com::f588fd47-186c-471b-aa7a-53013e8266cd" providerId="AD"/>
      </p:ext>
    </p:extLst>
  </p:cmAuthor>
  <p:cmAuthor id="9" name="Hathaway, Helen" initials="HH" lastIdx="14" clrIdx="8">
    <p:extLst>
      <p:ext uri="{19B8F6BF-5375-455C-9EA6-DF929625EA0E}">
        <p15:presenceInfo xmlns:p15="http://schemas.microsoft.com/office/powerpoint/2012/main" userId="S::hhathaway@deloitte.com::f3df702a-5a55-4c63-bd18-746314c3e08e" providerId="AD"/>
      </p:ext>
    </p:extLst>
  </p:cmAuthor>
  <p:cmAuthor id="3" name="Tobias, Bridget" initials="TB" lastIdx="39" clrIdx="2">
    <p:extLst>
      <p:ext uri="{19B8F6BF-5375-455C-9EA6-DF929625EA0E}">
        <p15:presenceInfo xmlns:p15="http://schemas.microsoft.com/office/powerpoint/2012/main" userId="S::brtobias@deloitte.com::9effaf93-efcc-4f6d-a31f-148c97f563d4" providerId="AD"/>
      </p:ext>
    </p:extLst>
  </p:cmAuthor>
  <p:cmAuthor id="10" name="Kang, Jeff" initials="KJ" lastIdx="2" clrIdx="9">
    <p:extLst>
      <p:ext uri="{19B8F6BF-5375-455C-9EA6-DF929625EA0E}">
        <p15:presenceInfo xmlns:p15="http://schemas.microsoft.com/office/powerpoint/2012/main" userId="S::jefkang@deloitte.com::0cc62abe-c1fb-4526-a0bd-bb35bd03714c" providerId="AD"/>
      </p:ext>
    </p:extLst>
  </p:cmAuthor>
  <p:cmAuthor id="4" name="Mouaddah, Akram" initials="MA" lastIdx="14" clrIdx="3">
    <p:extLst>
      <p:ext uri="{19B8F6BF-5375-455C-9EA6-DF929625EA0E}">
        <p15:presenceInfo xmlns:p15="http://schemas.microsoft.com/office/powerpoint/2012/main" userId="S::amouaddah@deloitte.com::4f1a48f6-0940-4fa3-862d-4bfb6bb7cbce" providerId="AD"/>
      </p:ext>
    </p:extLst>
  </p:cmAuthor>
  <p:cmAuthor id="11" name="Chen, Jacqueline Hannah" initials="CJH" lastIdx="1" clrIdx="10">
    <p:extLst>
      <p:ext uri="{19B8F6BF-5375-455C-9EA6-DF929625EA0E}">
        <p15:presenceInfo xmlns:p15="http://schemas.microsoft.com/office/powerpoint/2012/main" userId="S::jacquchen@deloitte.com::0c64da32-8763-41c4-820c-6e6dc54af424" providerId="AD"/>
      </p:ext>
    </p:extLst>
  </p:cmAuthor>
  <p:cmAuthor id="5" name="Coleman, Blake" initials="CB" lastIdx="24" clrIdx="4">
    <p:extLst>
      <p:ext uri="{19B8F6BF-5375-455C-9EA6-DF929625EA0E}">
        <p15:presenceInfo xmlns:p15="http://schemas.microsoft.com/office/powerpoint/2012/main" userId="S::blcoleman@deloitte.com::5507b842-3430-4db6-a4f9-46f59b35580a" providerId="AD"/>
      </p:ext>
    </p:extLst>
  </p:cmAuthor>
  <p:cmAuthor id="6" name="Bittar, Jon" initials="BJ" lastIdx="41" clrIdx="5">
    <p:extLst>
      <p:ext uri="{19B8F6BF-5375-455C-9EA6-DF929625EA0E}">
        <p15:presenceInfo xmlns:p15="http://schemas.microsoft.com/office/powerpoint/2012/main" userId="S::jbittar@deloitte.com::79271773-c4e9-4d6e-9df6-e3e06d3c3a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4483"/>
    <a:srgbClr val="FBE5D6"/>
    <a:srgbClr val="DEEBF7"/>
    <a:srgbClr val="D9D9D9"/>
    <a:srgbClr val="E2F0D9"/>
    <a:srgbClr val="F2F3F8"/>
    <a:srgbClr val="FFFF99"/>
    <a:srgbClr val="C6E6A2"/>
    <a:srgbClr val="DEE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02755-936F-1249-AF01-A79E02AC86F5}" v="250" dt="2023-08-25T19:31:24.928"/>
    <p1510:client id="{A076B27E-9348-438A-82BD-D240ABE288F8}" v="54" dt="2023-08-25T19:33:44.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ira, Amanda" userId="S::apereira@ntia.gov::de0f80ef-c805-4172-9626-12548cc979c6" providerId="AD" clId="Web-{52C02755-936F-1249-AF01-A79E02AC86F5}"/>
    <pc:docChg chg="modSld">
      <pc:chgData name="Pereira, Amanda" userId="S::apereira@ntia.gov::de0f80ef-c805-4172-9626-12548cc979c6" providerId="AD" clId="Web-{52C02755-936F-1249-AF01-A79E02AC86F5}" dt="2023-08-25T19:31:24.928" v="128" actId="20577"/>
      <pc:docMkLst>
        <pc:docMk/>
      </pc:docMkLst>
      <pc:sldChg chg="modSp">
        <pc:chgData name="Pereira, Amanda" userId="S::apereira@ntia.gov::de0f80ef-c805-4172-9626-12548cc979c6" providerId="AD" clId="Web-{52C02755-936F-1249-AF01-A79E02AC86F5}" dt="2023-08-25T19:31:24.928" v="128" actId="20577"/>
        <pc:sldMkLst>
          <pc:docMk/>
          <pc:sldMk cId="3808135972" sldId="288"/>
        </pc:sldMkLst>
        <pc:spChg chg="mod">
          <ac:chgData name="Pereira, Amanda" userId="S::apereira@ntia.gov::de0f80ef-c805-4172-9626-12548cc979c6" providerId="AD" clId="Web-{52C02755-936F-1249-AF01-A79E02AC86F5}" dt="2023-08-25T19:31:24.928" v="128" actId="20577"/>
          <ac:spMkLst>
            <pc:docMk/>
            <pc:sldMk cId="3808135972" sldId="288"/>
            <ac:spMk id="3" creationId="{799BE068-6E59-47DD-8340-49980B122234}"/>
          </ac:spMkLst>
        </pc:spChg>
      </pc:sldChg>
    </pc:docChg>
  </pc:docChgLst>
  <pc:docChgLst>
    <pc:chgData name="Pereira, Amanda" userId="de0f80ef-c805-4172-9626-12548cc979c6" providerId="ADAL" clId="{A076B27E-9348-438A-82BD-D240ABE288F8}"/>
    <pc:docChg chg="undo custSel addSld delSld modSld sldOrd modSection">
      <pc:chgData name="Pereira, Amanda" userId="de0f80ef-c805-4172-9626-12548cc979c6" providerId="ADAL" clId="{A076B27E-9348-438A-82BD-D240ABE288F8}" dt="2023-08-25T20:38:01.405" v="628" actId="47"/>
      <pc:docMkLst>
        <pc:docMk/>
      </pc:docMkLst>
      <pc:sldChg chg="del">
        <pc:chgData name="Pereira, Amanda" userId="de0f80ef-c805-4172-9626-12548cc979c6" providerId="ADAL" clId="{A076B27E-9348-438A-82BD-D240ABE288F8}" dt="2023-08-15T21:08:51.621" v="34" actId="47"/>
        <pc:sldMkLst>
          <pc:docMk/>
          <pc:sldMk cId="539973737" sldId="258"/>
        </pc:sldMkLst>
      </pc:sldChg>
      <pc:sldChg chg="add del ord">
        <pc:chgData name="Pereira, Amanda" userId="de0f80ef-c805-4172-9626-12548cc979c6" providerId="ADAL" clId="{A076B27E-9348-438A-82BD-D240ABE288F8}" dt="2023-08-25T20:35:09.111" v="614" actId="47"/>
        <pc:sldMkLst>
          <pc:docMk/>
          <pc:sldMk cId="2174002491" sldId="263"/>
        </pc:sldMkLst>
      </pc:sldChg>
      <pc:sldChg chg="modSp mod delCm">
        <pc:chgData name="Pereira, Amanda" userId="de0f80ef-c805-4172-9626-12548cc979c6" providerId="ADAL" clId="{A076B27E-9348-438A-82BD-D240ABE288F8}" dt="2023-08-25T20:23:59.834" v="557" actId="20577"/>
        <pc:sldMkLst>
          <pc:docMk/>
          <pc:sldMk cId="3808135972" sldId="288"/>
        </pc:sldMkLst>
        <pc:spChg chg="mod">
          <ac:chgData name="Pereira, Amanda" userId="de0f80ef-c805-4172-9626-12548cc979c6" providerId="ADAL" clId="{A076B27E-9348-438A-82BD-D240ABE288F8}" dt="2023-08-25T19:32:22.921" v="548" actId="1035"/>
          <ac:spMkLst>
            <pc:docMk/>
            <pc:sldMk cId="3808135972" sldId="288"/>
            <ac:spMk id="2" creationId="{D6D11CAE-632A-4855-BB12-AD37DFB7BBD3}"/>
          </ac:spMkLst>
        </pc:spChg>
        <pc:spChg chg="mod">
          <ac:chgData name="Pereira, Amanda" userId="de0f80ef-c805-4172-9626-12548cc979c6" providerId="ADAL" clId="{A076B27E-9348-438A-82BD-D240ABE288F8}" dt="2023-08-25T20:23:59.834" v="557" actId="20577"/>
          <ac:spMkLst>
            <pc:docMk/>
            <pc:sldMk cId="3808135972" sldId="288"/>
            <ac:spMk id="3" creationId="{799BE068-6E59-47DD-8340-49980B122234}"/>
          </ac:spMkLst>
        </pc:spChg>
        <pc:grpChg chg="mod">
          <ac:chgData name="Pereira, Amanda" userId="de0f80ef-c805-4172-9626-12548cc979c6" providerId="ADAL" clId="{A076B27E-9348-438A-82BD-D240ABE288F8}" dt="2023-08-25T19:32:05.206" v="530" actId="1036"/>
          <ac:grpSpMkLst>
            <pc:docMk/>
            <pc:sldMk cId="3808135972" sldId="288"/>
            <ac:grpSpMk id="4" creationId="{7A996391-23E3-AA62-1E93-466504E32684}"/>
          </ac:grpSpMkLst>
        </pc:grpChg>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15T19:53:57.456" v="0"/>
              <pc2:cmMkLst xmlns:pc2="http://schemas.microsoft.com/office/powerpoint/2019/9/main/command">
                <pc:docMk/>
                <pc:sldMk cId="3808135972" sldId="288"/>
                <pc2:cmMk id="{5ECFA583-A25E-4BF7-A2CB-89B505DC6303}"/>
              </pc2:cmMkLst>
            </pc226:cmChg>
          </p:ext>
        </pc:extLst>
      </pc:sldChg>
      <pc:sldChg chg="del">
        <pc:chgData name="Pereira, Amanda" userId="de0f80ef-c805-4172-9626-12548cc979c6" providerId="ADAL" clId="{A076B27E-9348-438A-82BD-D240ABE288F8}" dt="2023-08-15T20:17:46.623" v="5" actId="47"/>
        <pc:sldMkLst>
          <pc:docMk/>
          <pc:sldMk cId="1788695311" sldId="2147473787"/>
        </pc:sldMkLst>
      </pc:sldChg>
      <pc:sldChg chg="add del ord delCm modNotesTx">
        <pc:chgData name="Pereira, Amanda" userId="de0f80ef-c805-4172-9626-12548cc979c6" providerId="ADAL" clId="{A076B27E-9348-438A-82BD-D240ABE288F8}" dt="2023-08-25T20:36:05.127" v="619"/>
        <pc:sldMkLst>
          <pc:docMk/>
          <pc:sldMk cId="2753183677" sldId="2147473801"/>
        </pc:sldMkLst>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15T20:16:16.612" v="3"/>
              <pc2:cmMkLst xmlns:pc2="http://schemas.microsoft.com/office/powerpoint/2019/9/main/command">
                <pc:docMk/>
                <pc:sldMk cId="2753183677" sldId="2147473801"/>
                <pc2:cmMk id="{FD1A686A-FBEA-4F15-8D70-23E2D1B675CE}"/>
              </pc2:cmMkLst>
            </pc226:cmChg>
            <pc226:cmChg xmlns:pc226="http://schemas.microsoft.com/office/powerpoint/2022/06/main/command" chg="del">
              <pc226:chgData name="Pereira, Amanda" userId="de0f80ef-c805-4172-9626-12548cc979c6" providerId="ADAL" clId="{A076B27E-9348-438A-82BD-D240ABE288F8}" dt="2023-08-15T20:16:13.587" v="2"/>
              <pc2:cmMkLst xmlns:pc2="http://schemas.microsoft.com/office/powerpoint/2019/9/main/command">
                <pc:docMk/>
                <pc:sldMk cId="2753183677" sldId="2147473801"/>
                <pc2:cmMk id="{616550D0-EB61-426E-BA82-DE68E1BA90A8}"/>
              </pc2:cmMkLst>
            </pc226:cmChg>
          </p:ext>
        </pc:extLst>
      </pc:sldChg>
      <pc:sldChg chg="ord">
        <pc:chgData name="Pereira, Amanda" userId="de0f80ef-c805-4172-9626-12548cc979c6" providerId="ADAL" clId="{A076B27E-9348-438A-82BD-D240ABE288F8}" dt="2023-08-15T21:36:25.233" v="40"/>
        <pc:sldMkLst>
          <pc:docMk/>
          <pc:sldMk cId="392770208" sldId="2147473802"/>
        </pc:sldMkLst>
      </pc:sldChg>
      <pc:sldChg chg="ord delCm">
        <pc:chgData name="Pereira, Amanda" userId="de0f80ef-c805-4172-9626-12548cc979c6" providerId="ADAL" clId="{A076B27E-9348-438A-82BD-D240ABE288F8}" dt="2023-08-25T20:36:32.215" v="621"/>
        <pc:sldMkLst>
          <pc:docMk/>
          <pc:sldMk cId="3557998539" sldId="2147473803"/>
        </pc:sldMkLst>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25T20:36:32.215" v="621"/>
              <pc2:cmMkLst xmlns:pc2="http://schemas.microsoft.com/office/powerpoint/2019/9/main/command">
                <pc:docMk/>
                <pc:sldMk cId="3557998539" sldId="2147473803"/>
                <pc2:cmMk id="{81E625B0-0BFF-47B1-8A88-AC8391E843F1}"/>
              </pc2:cmMkLst>
            </pc226:cmChg>
          </p:ext>
        </pc:extLst>
      </pc:sldChg>
      <pc:sldChg chg="del">
        <pc:chgData name="Pereira, Amanda" userId="de0f80ef-c805-4172-9626-12548cc979c6" providerId="ADAL" clId="{A076B27E-9348-438A-82BD-D240ABE288F8}" dt="2023-08-15T21:59:00.810" v="189" actId="47"/>
        <pc:sldMkLst>
          <pc:docMk/>
          <pc:sldMk cId="1926288815" sldId="2147473804"/>
        </pc:sldMkLst>
      </pc:sldChg>
      <pc:sldChg chg="del">
        <pc:chgData name="Pereira, Amanda" userId="de0f80ef-c805-4172-9626-12548cc979c6" providerId="ADAL" clId="{A076B27E-9348-438A-82BD-D240ABE288F8}" dt="2023-08-15T21:59:11.531" v="191" actId="47"/>
        <pc:sldMkLst>
          <pc:docMk/>
          <pc:sldMk cId="3799464384" sldId="2147473805"/>
        </pc:sldMkLst>
      </pc:sldChg>
      <pc:sldChg chg="ord">
        <pc:chgData name="Pereira, Amanda" userId="de0f80ef-c805-4172-9626-12548cc979c6" providerId="ADAL" clId="{A076B27E-9348-438A-82BD-D240ABE288F8}" dt="2023-08-15T21:36:33.642" v="46"/>
        <pc:sldMkLst>
          <pc:docMk/>
          <pc:sldMk cId="2265221817" sldId="2147473807"/>
        </pc:sldMkLst>
      </pc:sldChg>
      <pc:sldChg chg="ord delCm">
        <pc:chgData name="Pereira, Amanda" userId="de0f80ef-c805-4172-9626-12548cc979c6" providerId="ADAL" clId="{A076B27E-9348-438A-82BD-D240ABE288F8}" dt="2023-08-25T20:37:59.242" v="626" actId="20578"/>
        <pc:sldMkLst>
          <pc:docMk/>
          <pc:sldMk cId="3518494221" sldId="2147473808"/>
        </pc:sldMkLst>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15T21:14:05.714" v="37"/>
              <pc2:cmMkLst xmlns:pc2="http://schemas.microsoft.com/office/powerpoint/2019/9/main/command">
                <pc:docMk/>
                <pc:sldMk cId="3518494221" sldId="2147473808"/>
                <pc2:cmMk id="{0D5CB322-DB38-46D1-B834-D0148C068710}"/>
              </pc2:cmMkLst>
            </pc226:cmChg>
          </p:ext>
        </pc:extLst>
      </pc:sldChg>
      <pc:sldChg chg="del">
        <pc:chgData name="Pereira, Amanda" userId="de0f80ef-c805-4172-9626-12548cc979c6" providerId="ADAL" clId="{A076B27E-9348-438A-82BD-D240ABE288F8}" dt="2023-08-15T21:36:37.486" v="47" actId="47"/>
        <pc:sldMkLst>
          <pc:docMk/>
          <pc:sldMk cId="1665815177" sldId="2147473810"/>
        </pc:sldMkLst>
      </pc:sldChg>
      <pc:sldChg chg="del ord">
        <pc:chgData name="Pereira, Amanda" userId="de0f80ef-c805-4172-9626-12548cc979c6" providerId="ADAL" clId="{A076B27E-9348-438A-82BD-D240ABE288F8}" dt="2023-08-25T20:36:24.958" v="620" actId="47"/>
        <pc:sldMkLst>
          <pc:docMk/>
          <pc:sldMk cId="460034646" sldId="2147473812"/>
        </pc:sldMkLst>
      </pc:sldChg>
      <pc:sldChg chg="add del ord delCm">
        <pc:chgData name="Pereira, Amanda" userId="de0f80ef-c805-4172-9626-12548cc979c6" providerId="ADAL" clId="{A076B27E-9348-438A-82BD-D240ABE288F8}" dt="2023-08-15T22:15:42.030" v="197"/>
        <pc:sldMkLst>
          <pc:docMk/>
          <pc:sldMk cId="281638477" sldId="2147473813"/>
        </pc:sldMkLst>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15T20:20:16.480" v="24"/>
              <pc2:cmMkLst xmlns:pc2="http://schemas.microsoft.com/office/powerpoint/2019/9/main/command">
                <pc:docMk/>
                <pc:sldMk cId="281638477" sldId="2147473813"/>
                <pc2:cmMk id="{BC1EC03E-42AD-422E-85AF-6177771D1EB5}"/>
              </pc2:cmMkLst>
            </pc226:cmChg>
            <pc226:cmChg xmlns:pc226="http://schemas.microsoft.com/office/powerpoint/2022/06/main/command" chg="del">
              <pc226:chgData name="Pereira, Amanda" userId="de0f80ef-c805-4172-9626-12548cc979c6" providerId="ADAL" clId="{A076B27E-9348-438A-82BD-D240ABE288F8}" dt="2023-08-15T20:20:17.632" v="25"/>
              <pc2:cmMkLst xmlns:pc2="http://schemas.microsoft.com/office/powerpoint/2019/9/main/command">
                <pc:docMk/>
                <pc:sldMk cId="281638477" sldId="2147473813"/>
                <pc2:cmMk id="{944ACEE4-E40B-4351-BE58-C67494132F57}"/>
              </pc2:cmMkLst>
            </pc226:cmChg>
            <pc226:cmChg xmlns:pc226="http://schemas.microsoft.com/office/powerpoint/2022/06/main/command" chg="del">
              <pc226:chgData name="Pereira, Amanda" userId="de0f80ef-c805-4172-9626-12548cc979c6" providerId="ADAL" clId="{A076B27E-9348-438A-82BD-D240ABE288F8}" dt="2023-08-15T20:20:14.305" v="23"/>
              <pc2:cmMkLst xmlns:pc2="http://schemas.microsoft.com/office/powerpoint/2019/9/main/command">
                <pc:docMk/>
                <pc:sldMk cId="281638477" sldId="2147473813"/>
                <pc2:cmMk id="{B34284E9-0845-45BF-B61A-10DBC66BD73C}"/>
              </pc2:cmMkLst>
            </pc226:cmChg>
          </p:ext>
        </pc:extLst>
      </pc:sldChg>
      <pc:sldChg chg="del">
        <pc:chgData name="Pereira, Amanda" userId="de0f80ef-c805-4172-9626-12548cc979c6" providerId="ADAL" clId="{A076B27E-9348-438A-82BD-D240ABE288F8}" dt="2023-08-15T20:20:30.192" v="26" actId="47"/>
        <pc:sldMkLst>
          <pc:docMk/>
          <pc:sldMk cId="1642339479" sldId="2147473814"/>
        </pc:sldMkLst>
      </pc:sldChg>
      <pc:sldChg chg="add del delCm">
        <pc:chgData name="Pereira, Amanda" userId="de0f80ef-c805-4172-9626-12548cc979c6" providerId="ADAL" clId="{A076B27E-9348-438A-82BD-D240ABE288F8}" dt="2023-08-25T20:38:00.399" v="627" actId="47"/>
        <pc:sldMkLst>
          <pc:docMk/>
          <pc:sldMk cId="4209120505" sldId="2147473830"/>
        </pc:sldMkLst>
        <pc:extLst>
          <p:ext xmlns:p="http://schemas.openxmlformats.org/presentationml/2006/main" uri="{D6D511B9-2390-475A-947B-AFAB55BFBCF1}">
            <pc226:cmChg xmlns:pc226="http://schemas.microsoft.com/office/powerpoint/2022/06/main/command" chg="del">
              <pc226:chgData name="Pereira, Amanda" userId="de0f80ef-c805-4172-9626-12548cc979c6" providerId="ADAL" clId="{A076B27E-9348-438A-82BD-D240ABE288F8}" dt="2023-08-16T22:17:17.391" v="504"/>
              <pc2:cmMkLst xmlns:pc2="http://schemas.microsoft.com/office/powerpoint/2019/9/main/command">
                <pc:docMk/>
                <pc:sldMk cId="4209120505" sldId="2147473830"/>
                <pc2:cmMk id="{301122E6-C453-40F1-BADC-29A5A9218825}"/>
              </pc2:cmMkLst>
            </pc226:cmChg>
          </p:ext>
        </pc:extLst>
      </pc:sldChg>
      <pc:sldChg chg="modSp del mod modNotesTx">
        <pc:chgData name="Pereira, Amanda" userId="de0f80ef-c805-4172-9626-12548cc979c6" providerId="ADAL" clId="{A076B27E-9348-438A-82BD-D240ABE288F8}" dt="2023-08-25T20:35:32.435" v="615" actId="47"/>
        <pc:sldMkLst>
          <pc:docMk/>
          <pc:sldMk cId="2604927648" sldId="2147473831"/>
        </pc:sldMkLst>
        <pc:spChg chg="mod">
          <ac:chgData name="Pereira, Amanda" userId="de0f80ef-c805-4172-9626-12548cc979c6" providerId="ADAL" clId="{A076B27E-9348-438A-82BD-D240ABE288F8}" dt="2023-08-25T20:24:50.721" v="613" actId="20577"/>
          <ac:spMkLst>
            <pc:docMk/>
            <pc:sldMk cId="2604927648" sldId="2147473831"/>
            <ac:spMk id="2" creationId="{D3C68C21-9D6C-452A-93A7-B3A3DA218897}"/>
          </ac:spMkLst>
        </pc:spChg>
      </pc:sldChg>
      <pc:sldChg chg="add del ord">
        <pc:chgData name="Pereira, Amanda" userId="de0f80ef-c805-4172-9626-12548cc979c6" providerId="ADAL" clId="{A076B27E-9348-438A-82BD-D240ABE288F8}" dt="2023-08-25T20:38:01.405" v="628" actId="47"/>
        <pc:sldMkLst>
          <pc:docMk/>
          <pc:sldMk cId="3125603541" sldId="2147473833"/>
        </pc:sldMkLst>
      </pc:sldChg>
      <pc:sldChg chg="del">
        <pc:chgData name="Pereira, Amanda" userId="de0f80ef-c805-4172-9626-12548cc979c6" providerId="ADAL" clId="{A076B27E-9348-438A-82BD-D240ABE288F8}" dt="2023-08-15T20:19:52.619" v="22" actId="47"/>
        <pc:sldMkLst>
          <pc:docMk/>
          <pc:sldMk cId="4032284940" sldId="2147473834"/>
        </pc:sldMkLst>
      </pc:sldChg>
      <pc:sldChg chg="del">
        <pc:chgData name="Pereira, Amanda" userId="de0f80ef-c805-4172-9626-12548cc979c6" providerId="ADAL" clId="{A076B27E-9348-438A-82BD-D240ABE288F8}" dt="2023-08-15T20:18:03.937" v="7" actId="47"/>
        <pc:sldMkLst>
          <pc:docMk/>
          <pc:sldMk cId="1533585309" sldId="2147473838"/>
        </pc:sldMkLst>
      </pc:sldChg>
      <pc:sldChg chg="del">
        <pc:chgData name="Pereira, Amanda" userId="de0f80ef-c805-4172-9626-12548cc979c6" providerId="ADAL" clId="{A076B27E-9348-438A-82BD-D240ABE288F8}" dt="2023-08-15T20:17:43.712" v="4" actId="47"/>
        <pc:sldMkLst>
          <pc:docMk/>
          <pc:sldMk cId="798526140" sldId="2147473839"/>
        </pc:sldMkLst>
      </pc:sldChg>
      <pc:sldChg chg="del">
        <pc:chgData name="Pereira, Amanda" userId="de0f80ef-c805-4172-9626-12548cc979c6" providerId="ADAL" clId="{A076B27E-9348-438A-82BD-D240ABE288F8}" dt="2023-08-15T21:08:15.722" v="29" actId="47"/>
        <pc:sldMkLst>
          <pc:docMk/>
          <pc:sldMk cId="525499414" sldId="2147473841"/>
        </pc:sldMkLst>
      </pc:sldChg>
      <pc:sldChg chg="del">
        <pc:chgData name="Pereira, Amanda" userId="de0f80ef-c805-4172-9626-12548cc979c6" providerId="ADAL" clId="{A076B27E-9348-438A-82BD-D240ABE288F8}" dt="2023-08-15T20:18:06.467" v="8" actId="47"/>
        <pc:sldMkLst>
          <pc:docMk/>
          <pc:sldMk cId="4032992274" sldId="2147473843"/>
        </pc:sldMkLst>
      </pc:sldChg>
      <pc:sldChg chg="del">
        <pc:chgData name="Pereira, Amanda" userId="de0f80ef-c805-4172-9626-12548cc979c6" providerId="ADAL" clId="{A076B27E-9348-438A-82BD-D240ABE288F8}" dt="2023-08-15T21:59:35.402" v="193" actId="47"/>
        <pc:sldMkLst>
          <pc:docMk/>
          <pc:sldMk cId="4197466477" sldId="2147473845"/>
        </pc:sldMkLst>
      </pc:sldChg>
      <pc:sldChg chg="del">
        <pc:chgData name="Pereira, Amanda" userId="de0f80ef-c805-4172-9626-12548cc979c6" providerId="ADAL" clId="{A076B27E-9348-438A-82BD-D240ABE288F8}" dt="2023-08-15T21:59:08.473" v="190" actId="47"/>
        <pc:sldMkLst>
          <pc:docMk/>
          <pc:sldMk cId="4015873370" sldId="2147473847"/>
        </pc:sldMkLst>
      </pc:sldChg>
      <pc:sldChg chg="del">
        <pc:chgData name="Pereira, Amanda" userId="de0f80ef-c805-4172-9626-12548cc979c6" providerId="ADAL" clId="{A076B27E-9348-438A-82BD-D240ABE288F8}" dt="2023-08-15T20:28:09.215" v="27" actId="47"/>
        <pc:sldMkLst>
          <pc:docMk/>
          <pc:sldMk cId="2269640408" sldId="2147473849"/>
        </pc:sldMkLst>
      </pc:sldChg>
      <pc:sldChg chg="del">
        <pc:chgData name="Pereira, Amanda" userId="de0f80ef-c805-4172-9626-12548cc979c6" providerId="ADAL" clId="{A076B27E-9348-438A-82BD-D240ABE288F8}" dt="2023-08-15T20:18:02.089" v="6" actId="47"/>
        <pc:sldMkLst>
          <pc:docMk/>
          <pc:sldMk cId="2648784384" sldId="2147473851"/>
        </pc:sldMkLst>
      </pc:sldChg>
      <pc:sldChg chg="del">
        <pc:chgData name="Pereira, Amanda" userId="de0f80ef-c805-4172-9626-12548cc979c6" providerId="ADAL" clId="{A076B27E-9348-438A-82BD-D240ABE288F8}" dt="2023-08-15T20:18:29.959" v="9" actId="47"/>
        <pc:sldMkLst>
          <pc:docMk/>
          <pc:sldMk cId="1107185526" sldId="2147473852"/>
        </pc:sldMkLst>
      </pc:sldChg>
      <pc:sldChg chg="add ord">
        <pc:chgData name="Pereira, Amanda" userId="de0f80ef-c805-4172-9626-12548cc979c6" providerId="ADAL" clId="{A076B27E-9348-438A-82BD-D240ABE288F8}" dt="2023-08-15T22:15:42.030" v="197"/>
        <pc:sldMkLst>
          <pc:docMk/>
          <pc:sldMk cId="2477751856" sldId="2147473856"/>
        </pc:sldMkLst>
      </pc:sldChg>
      <pc:sldChg chg="del">
        <pc:chgData name="Pereira, Amanda" userId="de0f80ef-c805-4172-9626-12548cc979c6" providerId="ADAL" clId="{A076B27E-9348-438A-82BD-D240ABE288F8}" dt="2023-08-15T20:19:52.619" v="22" actId="47"/>
        <pc:sldMkLst>
          <pc:docMk/>
          <pc:sldMk cId="1621068713" sldId="2147473866"/>
        </pc:sldMkLst>
      </pc:sldChg>
      <pc:sldChg chg="del">
        <pc:chgData name="Pereira, Amanda" userId="de0f80ef-c805-4172-9626-12548cc979c6" providerId="ADAL" clId="{A076B27E-9348-438A-82BD-D240ABE288F8}" dt="2023-08-15T20:19:52.619" v="22" actId="47"/>
        <pc:sldMkLst>
          <pc:docMk/>
          <pc:sldMk cId="1163285550" sldId="2147473867"/>
        </pc:sldMkLst>
      </pc:sldChg>
      <pc:sldChg chg="del">
        <pc:chgData name="Pereira, Amanda" userId="de0f80ef-c805-4172-9626-12548cc979c6" providerId="ADAL" clId="{A076B27E-9348-438A-82BD-D240ABE288F8}" dt="2023-08-15T20:19:52.619" v="22" actId="47"/>
        <pc:sldMkLst>
          <pc:docMk/>
          <pc:sldMk cId="367699393" sldId="2147473868"/>
        </pc:sldMkLst>
      </pc:sldChg>
      <pc:sldChg chg="del">
        <pc:chgData name="Pereira, Amanda" userId="de0f80ef-c805-4172-9626-12548cc979c6" providerId="ADAL" clId="{A076B27E-9348-438A-82BD-D240ABE288F8}" dt="2023-08-15T20:19:52.619" v="22" actId="47"/>
        <pc:sldMkLst>
          <pc:docMk/>
          <pc:sldMk cId="1909406889" sldId="2147473869"/>
        </pc:sldMkLst>
      </pc:sldChg>
      <pc:sldChg chg="del">
        <pc:chgData name="Pereira, Amanda" userId="de0f80ef-c805-4172-9626-12548cc979c6" providerId="ADAL" clId="{A076B27E-9348-438A-82BD-D240ABE288F8}" dt="2023-08-15T20:19:33.298" v="20" actId="47"/>
        <pc:sldMkLst>
          <pc:docMk/>
          <pc:sldMk cId="2018861917" sldId="2147473870"/>
        </pc:sldMkLst>
      </pc:sldChg>
      <pc:sldChg chg="del">
        <pc:chgData name="Pereira, Amanda" userId="de0f80ef-c805-4172-9626-12548cc979c6" providerId="ADAL" clId="{A076B27E-9348-438A-82BD-D240ABE288F8}" dt="2023-08-15T20:19:17.799" v="18" actId="47"/>
        <pc:sldMkLst>
          <pc:docMk/>
          <pc:sldMk cId="3420206559" sldId="2147473871"/>
        </pc:sldMkLst>
      </pc:sldChg>
      <pc:sldChg chg="del">
        <pc:chgData name="Pereira, Amanda" userId="de0f80ef-c805-4172-9626-12548cc979c6" providerId="ADAL" clId="{A076B27E-9348-438A-82BD-D240ABE288F8}" dt="2023-08-15T20:19:27.508" v="19" actId="47"/>
        <pc:sldMkLst>
          <pc:docMk/>
          <pc:sldMk cId="1246787513" sldId="2147473872"/>
        </pc:sldMkLst>
      </pc:sldChg>
      <pc:sldChg chg="del">
        <pc:chgData name="Pereira, Amanda" userId="de0f80ef-c805-4172-9626-12548cc979c6" providerId="ADAL" clId="{A076B27E-9348-438A-82BD-D240ABE288F8}" dt="2023-08-15T20:19:52.619" v="22" actId="47"/>
        <pc:sldMkLst>
          <pc:docMk/>
          <pc:sldMk cId="2501823619" sldId="2147473875"/>
        </pc:sldMkLst>
      </pc:sldChg>
      <pc:sldChg chg="del">
        <pc:chgData name="Pereira, Amanda" userId="de0f80ef-c805-4172-9626-12548cc979c6" providerId="ADAL" clId="{A076B27E-9348-438A-82BD-D240ABE288F8}" dt="2023-08-15T20:19:34.659" v="21" actId="47"/>
        <pc:sldMkLst>
          <pc:docMk/>
          <pc:sldMk cId="2236787579" sldId="2147473876"/>
        </pc:sldMkLst>
      </pc:sldChg>
      <pc:sldChg chg="del">
        <pc:chgData name="Pereira, Amanda" userId="de0f80ef-c805-4172-9626-12548cc979c6" providerId="ADAL" clId="{A076B27E-9348-438A-82BD-D240ABE288F8}" dt="2023-08-15T20:18:55.240" v="15" actId="47"/>
        <pc:sldMkLst>
          <pc:docMk/>
          <pc:sldMk cId="1002549680" sldId="2147473877"/>
        </pc:sldMkLst>
      </pc:sldChg>
      <pc:sldChg chg="del">
        <pc:chgData name="Pereira, Amanda" userId="de0f80ef-c805-4172-9626-12548cc979c6" providerId="ADAL" clId="{A076B27E-9348-438A-82BD-D240ABE288F8}" dt="2023-08-15T20:19:52.619" v="22" actId="47"/>
        <pc:sldMkLst>
          <pc:docMk/>
          <pc:sldMk cId="2672937734" sldId="2147473881"/>
        </pc:sldMkLst>
      </pc:sldChg>
      <pc:sldChg chg="del">
        <pc:chgData name="Pereira, Amanda" userId="de0f80ef-c805-4172-9626-12548cc979c6" providerId="ADAL" clId="{A076B27E-9348-438A-82BD-D240ABE288F8}" dt="2023-08-15T20:19:05.770" v="17" actId="47"/>
        <pc:sldMkLst>
          <pc:docMk/>
          <pc:sldMk cId="1882945528" sldId="2147473883"/>
        </pc:sldMkLst>
      </pc:sldChg>
      <pc:sldChg chg="del">
        <pc:chgData name="Pereira, Amanda" userId="de0f80ef-c805-4172-9626-12548cc979c6" providerId="ADAL" clId="{A076B27E-9348-438A-82BD-D240ABE288F8}" dt="2023-08-15T20:18:56.659" v="16" actId="47"/>
        <pc:sldMkLst>
          <pc:docMk/>
          <pc:sldMk cId="3249624700" sldId="2147473884"/>
        </pc:sldMkLst>
      </pc:sldChg>
      <pc:sldChg chg="del">
        <pc:chgData name="Pereira, Amanda" userId="de0f80ef-c805-4172-9626-12548cc979c6" providerId="ADAL" clId="{A076B27E-9348-438A-82BD-D240ABE288F8}" dt="2023-08-15T20:18:51.221" v="14" actId="47"/>
        <pc:sldMkLst>
          <pc:docMk/>
          <pc:sldMk cId="2276778356" sldId="2147473885"/>
        </pc:sldMkLst>
      </pc:sldChg>
      <pc:sldChg chg="del">
        <pc:chgData name="Pereira, Amanda" userId="de0f80ef-c805-4172-9626-12548cc979c6" providerId="ADAL" clId="{A076B27E-9348-438A-82BD-D240ABE288F8}" dt="2023-08-15T20:18:46.045" v="13" actId="47"/>
        <pc:sldMkLst>
          <pc:docMk/>
          <pc:sldMk cId="509895932" sldId="2147473886"/>
        </pc:sldMkLst>
      </pc:sldChg>
      <pc:sldChg chg="del">
        <pc:chgData name="Pereira, Amanda" userId="de0f80ef-c805-4172-9626-12548cc979c6" providerId="ADAL" clId="{A076B27E-9348-438A-82BD-D240ABE288F8}" dt="2023-08-15T21:08:12.672" v="28" actId="47"/>
        <pc:sldMkLst>
          <pc:docMk/>
          <pc:sldMk cId="1267202291" sldId="2147473887"/>
        </pc:sldMkLst>
      </pc:sldChg>
      <pc:sldChg chg="del">
        <pc:chgData name="Pereira, Amanda" userId="de0f80ef-c805-4172-9626-12548cc979c6" providerId="ADAL" clId="{A076B27E-9348-438A-82BD-D240ABE288F8}" dt="2023-08-15T20:18:37" v="11" actId="47"/>
        <pc:sldMkLst>
          <pc:docMk/>
          <pc:sldMk cId="835692296" sldId="2147473890"/>
        </pc:sldMkLst>
      </pc:sldChg>
      <pc:sldChg chg="del">
        <pc:chgData name="Pereira, Amanda" userId="de0f80ef-c805-4172-9626-12548cc979c6" providerId="ADAL" clId="{A076B27E-9348-438A-82BD-D240ABE288F8}" dt="2023-08-15T20:18:40.955" v="12" actId="47"/>
        <pc:sldMkLst>
          <pc:docMk/>
          <pc:sldMk cId="888475600" sldId="2147473891"/>
        </pc:sldMkLst>
      </pc:sldChg>
      <pc:sldChg chg="del">
        <pc:chgData name="Pereira, Amanda" userId="de0f80ef-c805-4172-9626-12548cc979c6" providerId="ADAL" clId="{A076B27E-9348-438A-82BD-D240ABE288F8}" dt="2023-08-15T20:18:32.262" v="10" actId="47"/>
        <pc:sldMkLst>
          <pc:docMk/>
          <pc:sldMk cId="3063329818" sldId="2147473892"/>
        </pc:sldMkLst>
      </pc:sldChg>
      <pc:sldChg chg="del">
        <pc:chgData name="Pereira, Amanda" userId="de0f80ef-c805-4172-9626-12548cc979c6" providerId="ADAL" clId="{A076B27E-9348-438A-82BD-D240ABE288F8}" dt="2023-08-15T21:59:13.495" v="192" actId="47"/>
        <pc:sldMkLst>
          <pc:docMk/>
          <pc:sldMk cId="1483635521" sldId="2147473894"/>
        </pc:sldMkLst>
      </pc:sldChg>
      <pc:sldChg chg="del">
        <pc:chgData name="Pereira, Amanda" userId="de0f80ef-c805-4172-9626-12548cc979c6" providerId="ADAL" clId="{A076B27E-9348-438A-82BD-D240ABE288F8}" dt="2023-08-15T20:19:52.619" v="22" actId="47"/>
        <pc:sldMkLst>
          <pc:docMk/>
          <pc:sldMk cId="1709797034" sldId="2147473895"/>
        </pc:sldMkLst>
      </pc:sldChg>
      <pc:sldMasterChg chg="delSldLayout">
        <pc:chgData name="Pereira, Amanda" userId="de0f80ef-c805-4172-9626-12548cc979c6" providerId="ADAL" clId="{A076B27E-9348-438A-82BD-D240ABE288F8}" dt="2023-08-25T20:35:09.111" v="614" actId="47"/>
        <pc:sldMasterMkLst>
          <pc:docMk/>
          <pc:sldMasterMk cId="2714897129" sldId="2147483722"/>
        </pc:sldMasterMkLst>
        <pc:sldLayoutChg chg="del">
          <pc:chgData name="Pereira, Amanda" userId="de0f80ef-c805-4172-9626-12548cc979c6" providerId="ADAL" clId="{A076B27E-9348-438A-82BD-D240ABE288F8}" dt="2023-08-15T20:17:46.623" v="5" actId="47"/>
          <pc:sldLayoutMkLst>
            <pc:docMk/>
            <pc:sldMasterMk cId="2714897129" sldId="2147483722"/>
            <pc:sldLayoutMk cId="579922602" sldId="2147483784"/>
          </pc:sldLayoutMkLst>
        </pc:sldLayoutChg>
        <pc:sldLayoutChg chg="del">
          <pc:chgData name="Pereira, Amanda" userId="de0f80ef-c805-4172-9626-12548cc979c6" providerId="ADAL" clId="{A076B27E-9348-438A-82BD-D240ABE288F8}" dt="2023-08-25T20:35:09.111" v="614" actId="47"/>
          <pc:sldLayoutMkLst>
            <pc:docMk/>
            <pc:sldMasterMk cId="2714897129" sldId="2147483722"/>
            <pc:sldLayoutMk cId="1427694375" sldId="2147483784"/>
          </pc:sldLayoutMkLst>
        </pc:sldLayoutChg>
      </pc:sldMasterChg>
    </pc:docChg>
  </pc:docChgLst>
</pc:chgInfo>
</file>

<file path=ppt/comments/modernComment_7FFFD9A9_BA4CECD5.xml><?xml version="1.0" encoding="utf-8"?>
<p188:cmLst xmlns:a="http://schemas.openxmlformats.org/drawingml/2006/main" xmlns:r="http://schemas.openxmlformats.org/officeDocument/2006/relationships" xmlns:p188="http://schemas.microsoft.com/office/powerpoint/2018/8/main">
  <p188:cm id="{B98B25B2-14B9-4DB8-B27E-86DF3E7401F0}" authorId="{8283B357-2440-8A8E-5450-5F55FE73E7FA}" status="resolved" created="2022-12-01T14:02:17.254" complete="100000">
    <ac:txMkLst xmlns:ac="http://schemas.microsoft.com/office/drawing/2013/main/command">
      <pc:docMk xmlns:pc="http://schemas.microsoft.com/office/powerpoint/2013/main/command"/>
      <pc:sldMk xmlns:pc="http://schemas.microsoft.com/office/powerpoint/2013/main/command" cId="3125603541" sldId="2147473833"/>
      <ac:spMk id="2" creationId="{D3C68C21-9D6C-452A-93A7-B3A3DA218897}"/>
      <ac:txMk cp="33">
        <ac:context len="34" hash="2012857963"/>
      </ac:txMk>
    </ac:txMkLst>
    <p188:pos x="6334125" y="230196"/>
    <p188:replyLst>
      <p188:reply id="{5B8FB8B3-F3C7-41FF-BD8A-A29F6AD5EEA3}" authorId="{6CEE203F-F6D7-8052-8FEE-82CCC52A15DD}" created="2022-12-01T14:42:01.592">
        <p188:txBody>
          <a:bodyPr/>
          <a:lstStyle/>
          <a:p>
            <a:r>
              <a:rPr lang="en-US"/>
              <a:t>Noted and I think title is sufficient- gets point across of the section.</a:t>
            </a:r>
          </a:p>
        </p188:txBody>
      </p188:reply>
    </p188:replyLst>
    <p188:txBody>
      <a:bodyPr/>
      <a:lstStyle/>
      <a:p>
        <a:r>
          <a:rPr lang="en-US"/>
          <a:t>Changed this title to reflect other changes I made. I am not wedded to this title and open to suggestions. Also I moved this group of slides ahead of EHP, so the TOC will need to be changed.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0C814-41AF-4B91-B8DA-B133F20C1DDC}"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11628-6DC1-45AD-8DF0-FCAB8600DEEC}" type="slidenum">
              <a:rPr lang="en-US" smtClean="0"/>
              <a:t>‹#›</a:t>
            </a:fld>
            <a:endParaRPr lang="en-US"/>
          </a:p>
        </p:txBody>
      </p:sp>
    </p:spTree>
    <p:extLst>
      <p:ext uri="{BB962C8B-B14F-4D97-AF65-F5344CB8AC3E}">
        <p14:creationId xmlns:p14="http://schemas.microsoft.com/office/powerpoint/2010/main" val="283051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1</a:t>
            </a:fld>
            <a:endParaRPr lang="en-US"/>
          </a:p>
        </p:txBody>
      </p:sp>
    </p:spTree>
    <p:extLst>
      <p:ext uri="{BB962C8B-B14F-4D97-AF65-F5344CB8AC3E}">
        <p14:creationId xmlns:p14="http://schemas.microsoft.com/office/powerpoint/2010/main" val="39368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Previously Cleared</a:t>
            </a:r>
            <a:r>
              <a:rPr lang="en-US"/>
              <a:t>: Taken from Broadband Policy Introduction, Broadband Academy</a:t>
            </a:r>
          </a:p>
        </p:txBody>
      </p:sp>
      <p:sp>
        <p:nvSpPr>
          <p:cNvPr id="4" name="Slide Number Placeholder 3"/>
          <p:cNvSpPr>
            <a:spLocks noGrp="1"/>
          </p:cNvSpPr>
          <p:nvPr>
            <p:ph type="sldNum" sz="quarter" idx="5"/>
          </p:nvPr>
        </p:nvSpPr>
        <p:spPr/>
        <p:txBody>
          <a:bodyPr/>
          <a:lstStyle/>
          <a:p>
            <a:fld id="{8AD5FECB-2F8E-4908-AFC8-DD3964A071B5}" type="slidenum">
              <a:rPr lang="en-US" smtClean="0"/>
              <a:t>12</a:t>
            </a:fld>
            <a:endParaRPr lang="en-US"/>
          </a:p>
        </p:txBody>
      </p:sp>
    </p:spTree>
    <p:extLst>
      <p:ext uri="{BB962C8B-B14F-4D97-AF65-F5344CB8AC3E}">
        <p14:creationId xmlns:p14="http://schemas.microsoft.com/office/powerpoint/2010/main" val="79018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770C16-7D37-9943-AC11-C2DCE924B9FB}" type="slidenum">
              <a:rPr lang="en-US" smtClean="0"/>
              <a:t>13</a:t>
            </a:fld>
            <a:endParaRPr lang="en-US"/>
          </a:p>
        </p:txBody>
      </p:sp>
    </p:spTree>
    <p:extLst>
      <p:ext uri="{BB962C8B-B14F-4D97-AF65-F5344CB8AC3E}">
        <p14:creationId xmlns:p14="http://schemas.microsoft.com/office/powerpoint/2010/main" val="399670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New Content</a:t>
            </a:r>
            <a:r>
              <a:rPr lang="en-US"/>
              <a:t>: Slide is net-new content. Content was taken from Permitting 101.</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2</a:t>
            </a:fld>
            <a:endParaRPr lang="en-US"/>
          </a:p>
        </p:txBody>
      </p:sp>
    </p:spTree>
    <p:extLst>
      <p:ext uri="{BB962C8B-B14F-4D97-AF65-F5344CB8AC3E}">
        <p14:creationId xmlns:p14="http://schemas.microsoft.com/office/powerpoint/2010/main" val="146343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owns a little more than 5% of land in Georgia, which equals a little less than 2M acres.</a:t>
            </a:r>
          </a:p>
        </p:txBody>
      </p:sp>
      <p:sp>
        <p:nvSpPr>
          <p:cNvPr id="4" name="Slide Number Placeholder 3"/>
          <p:cNvSpPr>
            <a:spLocks noGrp="1"/>
          </p:cNvSpPr>
          <p:nvPr>
            <p:ph type="sldNum" sz="quarter" idx="5"/>
          </p:nvPr>
        </p:nvSpPr>
        <p:spPr/>
        <p:txBody>
          <a:bodyPr/>
          <a:lstStyle/>
          <a:p>
            <a:fld id="{8AD5FECB-2F8E-4908-AFC8-DD3964A071B5}" type="slidenum">
              <a:rPr lang="en-US" smtClean="0"/>
              <a:t>3</a:t>
            </a:fld>
            <a:endParaRPr lang="en-US"/>
          </a:p>
        </p:txBody>
      </p:sp>
    </p:spTree>
    <p:extLst>
      <p:ext uri="{BB962C8B-B14F-4D97-AF65-F5344CB8AC3E}">
        <p14:creationId xmlns:p14="http://schemas.microsoft.com/office/powerpoint/2010/main" val="392499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Previously Cleared</a:t>
            </a:r>
            <a:r>
              <a:rPr lang="en-US"/>
              <a:t>: Taken from Tribal BB Summit Permitting Presentation</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4</a:t>
            </a:fld>
            <a:endParaRPr lang="en-US"/>
          </a:p>
        </p:txBody>
      </p:sp>
    </p:spTree>
    <p:extLst>
      <p:ext uri="{BB962C8B-B14F-4D97-AF65-F5344CB8AC3E}">
        <p14:creationId xmlns:p14="http://schemas.microsoft.com/office/powerpoint/2010/main" val="164397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New Content</a:t>
            </a:r>
            <a:r>
              <a:rPr lang="en-US"/>
              <a:t>: Slide is net-new content. Content was taken from Permitting 101.</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5</a:t>
            </a:fld>
            <a:endParaRPr lang="en-US"/>
          </a:p>
        </p:txBody>
      </p:sp>
    </p:spTree>
    <p:extLst>
      <p:ext uri="{BB962C8B-B14F-4D97-AF65-F5344CB8AC3E}">
        <p14:creationId xmlns:p14="http://schemas.microsoft.com/office/powerpoint/2010/main" val="277712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New Content</a:t>
            </a:r>
            <a:r>
              <a:rPr lang="en-US"/>
              <a:t>: Slide is net-new content. Content was taken from Permitting 101.</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6</a:t>
            </a:fld>
            <a:endParaRPr lang="en-US"/>
          </a:p>
        </p:txBody>
      </p:sp>
    </p:spTree>
    <p:extLst>
      <p:ext uri="{BB962C8B-B14F-4D97-AF65-F5344CB8AC3E}">
        <p14:creationId xmlns:p14="http://schemas.microsoft.com/office/powerpoint/2010/main" val="424285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Slightly New Content</a:t>
            </a:r>
            <a:r>
              <a:rPr lang="en-US"/>
              <a:t>: Content taken from NEPA, Historical Preservation, and Climate Resiliency webinar. However, the 2</a:t>
            </a:r>
            <a:r>
              <a:rPr lang="en-US" baseline="30000"/>
              <a:t>nd</a:t>
            </a:r>
            <a:r>
              <a:rPr lang="en-US"/>
              <a:t> and 3</a:t>
            </a:r>
            <a:r>
              <a:rPr lang="en-US" baseline="30000"/>
              <a:t>rd</a:t>
            </a:r>
            <a:r>
              <a:rPr lang="en-US"/>
              <a:t> paragraph are net new content.</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8</a:t>
            </a:fld>
            <a:endParaRPr lang="en-US"/>
          </a:p>
        </p:txBody>
      </p:sp>
    </p:spTree>
    <p:extLst>
      <p:ext uri="{BB962C8B-B14F-4D97-AF65-F5344CB8AC3E}">
        <p14:creationId xmlns:p14="http://schemas.microsoft.com/office/powerpoint/2010/main" val="38107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Previously Cleared</a:t>
            </a:r>
            <a:r>
              <a:rPr lang="en-US"/>
              <a:t>: Content taken from NEPA, Historical Preservation, and Climate Resiliency webinar.</a:t>
            </a:r>
          </a:p>
          <a:p>
            <a:endParaRPr lang="en-US"/>
          </a:p>
        </p:txBody>
      </p:sp>
      <p:sp>
        <p:nvSpPr>
          <p:cNvPr id="4" name="Slide Number Placeholder 3"/>
          <p:cNvSpPr>
            <a:spLocks noGrp="1"/>
          </p:cNvSpPr>
          <p:nvPr>
            <p:ph type="sldNum" sz="quarter" idx="5"/>
          </p:nvPr>
        </p:nvSpPr>
        <p:spPr/>
        <p:txBody>
          <a:bodyPr/>
          <a:lstStyle/>
          <a:p>
            <a:fld id="{8AD5FECB-2F8E-4908-AFC8-DD3964A071B5}" type="slidenum">
              <a:rPr lang="en-US" smtClean="0"/>
              <a:t>9</a:t>
            </a:fld>
            <a:endParaRPr lang="en-US"/>
          </a:p>
        </p:txBody>
      </p:sp>
    </p:spTree>
    <p:extLst>
      <p:ext uri="{BB962C8B-B14F-4D97-AF65-F5344CB8AC3E}">
        <p14:creationId xmlns:p14="http://schemas.microsoft.com/office/powerpoint/2010/main" val="162997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3D973-7A5D-48DC-9F41-06972A6E96CC}" type="slidenum">
              <a:rPr lang="en-US" smtClean="0"/>
              <a:t>11</a:t>
            </a:fld>
            <a:endParaRPr lang="en-US"/>
          </a:p>
        </p:txBody>
      </p:sp>
    </p:spTree>
    <p:extLst>
      <p:ext uri="{BB962C8B-B14F-4D97-AF65-F5344CB8AC3E}">
        <p14:creationId xmlns:p14="http://schemas.microsoft.com/office/powerpoint/2010/main" val="164026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76B026-CAEB-493E-924D-EC2298D5C9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696"/>
          <a:stretch/>
        </p:blipFill>
        <p:spPr>
          <a:xfrm>
            <a:off x="0" y="1073888"/>
            <a:ext cx="12192000" cy="5784112"/>
          </a:xfrm>
          <a:prstGeom prst="rect">
            <a:avLst/>
          </a:prstGeom>
        </p:spPr>
      </p:pic>
      <p:sp>
        <p:nvSpPr>
          <p:cNvPr id="4" name="Rectangle 3">
            <a:extLst>
              <a:ext uri="{FF2B5EF4-FFF2-40B4-BE49-F238E27FC236}">
                <a16:creationId xmlns:a16="http://schemas.microsoft.com/office/drawing/2014/main" id="{3283A16F-93AD-450D-A7D8-3D43FCE04156}"/>
              </a:ext>
            </a:extLst>
          </p:cNvPr>
          <p:cNvSpPr/>
          <p:nvPr userDrawn="1"/>
        </p:nvSpPr>
        <p:spPr>
          <a:xfrm>
            <a:off x="0" y="4510354"/>
            <a:ext cx="5979559" cy="2347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A9D187-7C22-444B-BEAC-2726770BB85C}"/>
              </a:ext>
            </a:extLst>
          </p:cNvPr>
          <p:cNvSpPr/>
          <p:nvPr userDrawn="1"/>
        </p:nvSpPr>
        <p:spPr>
          <a:xfrm>
            <a:off x="4458789" y="84633"/>
            <a:ext cx="327442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lumMod val="50000"/>
                  </a:schemeClr>
                </a:solidFill>
              </a:rPr>
              <a:t>DRAFT | FOR DISCUSSION ONLY</a:t>
            </a:r>
          </a:p>
        </p:txBody>
      </p:sp>
      <p:pic>
        <p:nvPicPr>
          <p:cNvPr id="9" name="Picture 8">
            <a:extLst>
              <a:ext uri="{FF2B5EF4-FFF2-40B4-BE49-F238E27FC236}">
                <a16:creationId xmlns:a16="http://schemas.microsoft.com/office/drawing/2014/main" id="{E2A35B5B-6B78-4437-B268-C217704F52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3780" y="77653"/>
            <a:ext cx="843092" cy="843092"/>
          </a:xfrm>
          <a:prstGeom prst="rect">
            <a:avLst/>
          </a:prstGeom>
        </p:spPr>
      </p:pic>
      <p:pic>
        <p:nvPicPr>
          <p:cNvPr id="12" name="Picture 11">
            <a:extLst>
              <a:ext uri="{FF2B5EF4-FFF2-40B4-BE49-F238E27FC236}">
                <a16:creationId xmlns:a16="http://schemas.microsoft.com/office/drawing/2014/main" id="{82D87403-5C80-40CC-A047-DC698F3CBDAD}"/>
              </a:ext>
            </a:extLst>
          </p:cNvPr>
          <p:cNvPicPr>
            <a:picLocks noChangeAspect="1"/>
          </p:cNvPicPr>
          <p:nvPr userDrawn="1"/>
        </p:nvPicPr>
        <p:blipFill>
          <a:blip r:embed="rId4"/>
          <a:stretch>
            <a:fillRect/>
          </a:stretch>
        </p:blipFill>
        <p:spPr>
          <a:xfrm>
            <a:off x="10163986" y="79497"/>
            <a:ext cx="842703" cy="841248"/>
          </a:xfrm>
          <a:prstGeom prst="rect">
            <a:avLst/>
          </a:prstGeom>
        </p:spPr>
      </p:pic>
      <p:pic>
        <p:nvPicPr>
          <p:cNvPr id="13" name="Picture 2" descr="Internet for All">
            <a:extLst>
              <a:ext uri="{FF2B5EF4-FFF2-40B4-BE49-F238E27FC236}">
                <a16:creationId xmlns:a16="http://schemas.microsoft.com/office/drawing/2014/main" id="{EDDF9335-C5B5-4E83-B543-FD96F50634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5273" y="228325"/>
            <a:ext cx="1085850" cy="438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A735D7-C16E-4EDF-9159-F09729229137}"/>
              </a:ext>
            </a:extLst>
          </p:cNvPr>
          <p:cNvSpPr>
            <a:spLocks noGrp="1"/>
          </p:cNvSpPr>
          <p:nvPr>
            <p:ph type="title" hasCustomPrompt="1"/>
          </p:nvPr>
        </p:nvSpPr>
        <p:spPr>
          <a:xfrm>
            <a:off x="714724" y="4994062"/>
            <a:ext cx="5120640" cy="475488"/>
          </a:xfrm>
        </p:spPr>
        <p:txBody>
          <a:bodyPr vert="horz" lIns="0" tIns="45720" rIns="91440" bIns="0" rtlCol="0" anchor="b" anchorCtr="0">
            <a:normAutofit lnSpcReduction="10000"/>
          </a:bodyPr>
          <a:lstStyle>
            <a:lvl1pPr>
              <a:defRPr lang="en-US" sz="2800" b="1" baseline="0" dirty="0">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Document Title</a:t>
            </a:r>
          </a:p>
        </p:txBody>
      </p:sp>
      <p:cxnSp>
        <p:nvCxnSpPr>
          <p:cNvPr id="18" name="Straight Connector 17">
            <a:extLst>
              <a:ext uri="{FF2B5EF4-FFF2-40B4-BE49-F238E27FC236}">
                <a16:creationId xmlns:a16="http://schemas.microsoft.com/office/drawing/2014/main" id="{5DB538AE-9789-4EC8-BB3A-8B257644A922}"/>
              </a:ext>
            </a:extLst>
          </p:cNvPr>
          <p:cNvCxnSpPr>
            <a:cxnSpLocks/>
          </p:cNvCxnSpPr>
          <p:nvPr userDrawn="1"/>
        </p:nvCxnSpPr>
        <p:spPr>
          <a:xfrm>
            <a:off x="0" y="4371654"/>
            <a:ext cx="61150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7820D8-9420-4FA8-AEAB-5CCD7DCDDF2C}"/>
              </a:ext>
            </a:extLst>
          </p:cNvPr>
          <p:cNvCxnSpPr>
            <a:cxnSpLocks/>
          </p:cNvCxnSpPr>
          <p:nvPr userDrawn="1"/>
        </p:nvCxnSpPr>
        <p:spPr>
          <a:xfrm flipV="1">
            <a:off x="6096000" y="4352925"/>
            <a:ext cx="0" cy="25050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E6578C2-138A-43F1-8313-6DADC1EF6269}"/>
              </a:ext>
            </a:extLst>
          </p:cNvPr>
          <p:cNvSpPr>
            <a:spLocks noGrp="1"/>
          </p:cNvSpPr>
          <p:nvPr>
            <p:ph type="body" sz="quarter" idx="19" hasCustomPrompt="1"/>
          </p:nvPr>
        </p:nvSpPr>
        <p:spPr>
          <a:xfrm>
            <a:off x="713846" y="4820732"/>
            <a:ext cx="4407408" cy="347472"/>
          </a:xfrm>
        </p:spPr>
        <p:txBody>
          <a:bodyPr vert="horz" lIns="0" tIns="0" rIns="0" bIns="0" rtlCol="0">
            <a:noAutofit/>
          </a:bodyPr>
          <a:lstStyle>
            <a:lvl1pPr marL="0" indent="0">
              <a:buNone/>
              <a:defRPr lang="en-US" sz="900" b="1" cap="all" spc="250" baseline="0" dirty="0" smtClean="0">
                <a:latin typeface="Open Sans" panose="020B0606030504020204" pitchFamily="34" charset="0"/>
                <a:ea typeface="Open Sans" panose="020B0606030504020204" pitchFamily="34" charset="0"/>
                <a:cs typeface="Open Sans" panose="020B0606030504020204" pitchFamily="34" charset="0"/>
              </a:defRPr>
            </a:lvl1pP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Month DD, YYYY</a:t>
            </a:r>
          </a:p>
        </p:txBody>
      </p:sp>
      <p:sp>
        <p:nvSpPr>
          <p:cNvPr id="34" name="Text Placeholder 33">
            <a:extLst>
              <a:ext uri="{FF2B5EF4-FFF2-40B4-BE49-F238E27FC236}">
                <a16:creationId xmlns:a16="http://schemas.microsoft.com/office/drawing/2014/main" id="{54BC628A-1A00-4795-8274-C57C56C52552}"/>
              </a:ext>
            </a:extLst>
          </p:cNvPr>
          <p:cNvSpPr>
            <a:spLocks noGrp="1"/>
          </p:cNvSpPr>
          <p:nvPr>
            <p:ph type="body" sz="quarter" idx="20" hasCustomPrompt="1"/>
          </p:nvPr>
        </p:nvSpPr>
        <p:spPr>
          <a:xfrm>
            <a:off x="713846" y="5646416"/>
            <a:ext cx="4562856" cy="255269"/>
          </a:xfrm>
        </p:spPr>
        <p:txBody>
          <a:bodyPr vert="horz" lIns="0" tIns="0" rIns="0" bIns="0" rtlCol="0">
            <a:noAutofit/>
          </a:bodyPr>
          <a:lstStyle>
            <a:lvl1pPr marL="0" indent="0">
              <a:buNone/>
              <a:def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228600" lvl="0" indent="-228600">
              <a:spcBef>
                <a:spcPts val="600"/>
              </a:spcBef>
            </a:pPr>
            <a:r>
              <a:rPr lang="en-US" b="1">
                <a:latin typeface="Open Sans" panose="020B0606030504020204" pitchFamily="34" charset="0"/>
                <a:ea typeface="Open Sans" panose="020B0606030504020204" pitchFamily="34" charset="0"/>
                <a:cs typeface="Open Sans" panose="020B0606030504020204" pitchFamily="34" charset="0"/>
              </a:rPr>
              <a:t>&lt;NTIA [insert Project/Program Name]&gt;</a:t>
            </a:r>
            <a:endParaRPr lang="en-US" b="1"/>
          </a:p>
        </p:txBody>
      </p:sp>
      <p:sp>
        <p:nvSpPr>
          <p:cNvPr id="35" name="Text Placeholder 33">
            <a:extLst>
              <a:ext uri="{FF2B5EF4-FFF2-40B4-BE49-F238E27FC236}">
                <a16:creationId xmlns:a16="http://schemas.microsoft.com/office/drawing/2014/main" id="{3BF4C939-3E21-4DFF-95B1-2E9202F39956}"/>
              </a:ext>
            </a:extLst>
          </p:cNvPr>
          <p:cNvSpPr>
            <a:spLocks noGrp="1"/>
          </p:cNvSpPr>
          <p:nvPr>
            <p:ph type="body" sz="quarter" idx="21" hasCustomPrompt="1"/>
          </p:nvPr>
        </p:nvSpPr>
        <p:spPr>
          <a:xfrm>
            <a:off x="713846" y="5901686"/>
            <a:ext cx="4562856" cy="311658"/>
          </a:xfrm>
        </p:spPr>
        <p:txBody>
          <a:bodyPr vert="horz" lIns="0" tIns="0" rIns="0" bIns="0" rtlCol="0">
            <a:noAutofit/>
          </a:bodyPr>
          <a:lstStyle>
            <a:lvl1pPr marL="0" indent="0">
              <a:buNone/>
              <a:defRPr lang="en-US" sz="1200" b="1" dirty="0">
                <a:latin typeface="Open Sans" panose="020B0606030504020204" pitchFamily="34" charset="0"/>
                <a:ea typeface="Open Sans" panose="020B0606030504020204" pitchFamily="34" charset="0"/>
                <a:cs typeface="Open Sans" panose="020B0606030504020204" pitchFamily="34" charset="0"/>
              </a:defRPr>
            </a:lvl1pPr>
          </a:lstStyle>
          <a:p>
            <a:pPr marL="228600" lvl="0" indent="-228600">
              <a:spcBef>
                <a:spcPts val="600"/>
              </a:spcBef>
            </a:pPr>
            <a:r>
              <a:rPr lang="en-US" b="1"/>
              <a:t>&lt;Deloitte Consulting LLP&gt;</a:t>
            </a:r>
          </a:p>
        </p:txBody>
      </p:sp>
    </p:spTree>
    <p:extLst>
      <p:ext uri="{BB962C8B-B14F-4D97-AF65-F5344CB8AC3E}">
        <p14:creationId xmlns:p14="http://schemas.microsoft.com/office/powerpoint/2010/main" val="295688460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273F54BB-74E9-7CAC-BFBE-5FD076B8C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6893" y="167967"/>
            <a:ext cx="2523744" cy="1261872"/>
          </a:xfrm>
          <a:prstGeom prst="rect">
            <a:avLst/>
          </a:prstGeom>
        </p:spPr>
      </p:pic>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grpSp>
        <p:nvGrpSpPr>
          <p:cNvPr id="10" name="Group 9">
            <a:extLst>
              <a:ext uri="{FF2B5EF4-FFF2-40B4-BE49-F238E27FC236}">
                <a16:creationId xmlns:a16="http://schemas.microsoft.com/office/drawing/2014/main" id="{D17ECB02-7C82-8FF4-82FE-47290A0FCD50}"/>
              </a:ext>
            </a:extLst>
          </p:cNvPr>
          <p:cNvGrpSpPr/>
          <p:nvPr userDrawn="1"/>
        </p:nvGrpSpPr>
        <p:grpSpPr>
          <a:xfrm>
            <a:off x="5043242" y="5288721"/>
            <a:ext cx="2105588" cy="884602"/>
            <a:chOff x="10271154" y="6088027"/>
            <a:chExt cx="1088258" cy="457200"/>
          </a:xfrm>
        </p:grpSpPr>
        <p:pic>
          <p:nvPicPr>
            <p:cNvPr id="11" name="Picture 10" descr="Logo&#10;&#10;Description automatically generated">
              <a:extLst>
                <a:ext uri="{FF2B5EF4-FFF2-40B4-BE49-F238E27FC236}">
                  <a16:creationId xmlns:a16="http://schemas.microsoft.com/office/drawing/2014/main" id="{78A4DEF3-526E-E279-A666-2E33B4E02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2" name="Picture 11" descr="Logo&#10;&#10;Description automatically generated">
              <a:extLst>
                <a:ext uri="{FF2B5EF4-FFF2-40B4-BE49-F238E27FC236}">
                  <a16:creationId xmlns:a16="http://schemas.microsoft.com/office/drawing/2014/main" id="{6129E111-A4BB-85E4-1B8D-31EAAE76AF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34497048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1840225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9573222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839138"/>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C9B9208-9EC1-5B93-D8E3-8056159EE8DE}"/>
              </a:ext>
            </a:extLst>
          </p:cNvPr>
          <p:cNvGrpSpPr/>
          <p:nvPr userDrawn="1"/>
        </p:nvGrpSpPr>
        <p:grpSpPr>
          <a:xfrm>
            <a:off x="10271154" y="6177967"/>
            <a:ext cx="1088258" cy="457200"/>
            <a:chOff x="10271154" y="6088027"/>
            <a:chExt cx="1088258" cy="457200"/>
          </a:xfrm>
        </p:grpSpPr>
        <p:pic>
          <p:nvPicPr>
            <p:cNvPr id="28" name="Picture 27" descr="Logo&#10;&#10;Description automatically generated">
              <a:extLst>
                <a:ext uri="{FF2B5EF4-FFF2-40B4-BE49-F238E27FC236}">
                  <a16:creationId xmlns:a16="http://schemas.microsoft.com/office/drawing/2014/main" id="{F9BD84DD-A4E7-2DF0-48CF-5682D42FA6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29" name="Picture 28" descr="Logo&#10;&#10;Description automatically generated">
              <a:extLst>
                <a:ext uri="{FF2B5EF4-FFF2-40B4-BE49-F238E27FC236}">
                  <a16:creationId xmlns:a16="http://schemas.microsoft.com/office/drawing/2014/main" id="{7C5B7AD5-6086-8567-E5B7-E636374EC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668533"/>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grpSp>
        <p:nvGrpSpPr>
          <p:cNvPr id="18" name="Group 17">
            <a:extLst>
              <a:ext uri="{FF2B5EF4-FFF2-40B4-BE49-F238E27FC236}">
                <a16:creationId xmlns:a16="http://schemas.microsoft.com/office/drawing/2014/main" id="{E1C29FA0-7CFB-0F1A-C333-38D0B9458448}"/>
              </a:ext>
            </a:extLst>
          </p:cNvPr>
          <p:cNvGrpSpPr/>
          <p:nvPr userDrawn="1"/>
        </p:nvGrpSpPr>
        <p:grpSpPr>
          <a:xfrm>
            <a:off x="10271154" y="6177967"/>
            <a:ext cx="1088258" cy="457200"/>
            <a:chOff x="10271154" y="6088027"/>
            <a:chExt cx="1088258" cy="457200"/>
          </a:xfrm>
        </p:grpSpPr>
        <p:pic>
          <p:nvPicPr>
            <p:cNvPr id="19" name="Picture 18" descr="Logo&#10;&#10;Description automatically generated">
              <a:extLst>
                <a:ext uri="{FF2B5EF4-FFF2-40B4-BE49-F238E27FC236}">
                  <a16:creationId xmlns:a16="http://schemas.microsoft.com/office/drawing/2014/main" id="{79156F71-3C77-07DA-47DA-EB93EA6B9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20" name="Picture 19" descr="Logo&#10;&#10;Description automatically generated">
              <a:extLst>
                <a:ext uri="{FF2B5EF4-FFF2-40B4-BE49-F238E27FC236}">
                  <a16:creationId xmlns:a16="http://schemas.microsoft.com/office/drawing/2014/main" id="{EAD354AE-4D7D-CECB-2868-245D075D5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45915"/>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F4C8B79-6B59-5994-7D7B-5BB6B79E419A}"/>
              </a:ext>
            </a:extLst>
          </p:cNvPr>
          <p:cNvGrpSpPr/>
          <p:nvPr userDrawn="1"/>
        </p:nvGrpSpPr>
        <p:grpSpPr>
          <a:xfrm>
            <a:off x="10271154" y="6177967"/>
            <a:ext cx="1088258" cy="457200"/>
            <a:chOff x="10271154" y="6088027"/>
            <a:chExt cx="1088258" cy="457200"/>
          </a:xfrm>
        </p:grpSpPr>
        <p:pic>
          <p:nvPicPr>
            <p:cNvPr id="12" name="Picture 11" descr="Logo&#10;&#10;Description automatically generated">
              <a:extLst>
                <a:ext uri="{FF2B5EF4-FFF2-40B4-BE49-F238E27FC236}">
                  <a16:creationId xmlns:a16="http://schemas.microsoft.com/office/drawing/2014/main" id="{1EB8EC50-8462-F85E-BC24-132CAF5BF7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3" name="Picture 12" descr="Logo&#10;&#10;Description automatically generated">
              <a:extLst>
                <a:ext uri="{FF2B5EF4-FFF2-40B4-BE49-F238E27FC236}">
                  <a16:creationId xmlns:a16="http://schemas.microsoft.com/office/drawing/2014/main" id="{F7954D28-DC81-6B04-11E8-268095A7EB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14702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grpSp>
        <p:nvGrpSpPr>
          <p:cNvPr id="11" name="Group 10">
            <a:extLst>
              <a:ext uri="{FF2B5EF4-FFF2-40B4-BE49-F238E27FC236}">
                <a16:creationId xmlns:a16="http://schemas.microsoft.com/office/drawing/2014/main" id="{E1D64A85-FEE7-5F51-2A1B-53CFE5C9A0FC}"/>
              </a:ext>
            </a:extLst>
          </p:cNvPr>
          <p:cNvGrpSpPr/>
          <p:nvPr userDrawn="1"/>
        </p:nvGrpSpPr>
        <p:grpSpPr>
          <a:xfrm>
            <a:off x="10271154" y="6177967"/>
            <a:ext cx="1088258" cy="457200"/>
            <a:chOff x="10271154" y="6088027"/>
            <a:chExt cx="1088258" cy="457200"/>
          </a:xfrm>
        </p:grpSpPr>
        <p:pic>
          <p:nvPicPr>
            <p:cNvPr id="12" name="Picture 11" descr="Logo&#10;&#10;Description automatically generated">
              <a:extLst>
                <a:ext uri="{FF2B5EF4-FFF2-40B4-BE49-F238E27FC236}">
                  <a16:creationId xmlns:a16="http://schemas.microsoft.com/office/drawing/2014/main" id="{A6FCF043-034A-17F6-2B27-F02A14DBF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3" name="Picture 12" descr="Logo&#10;&#10;Description automatically generated">
              <a:extLst>
                <a:ext uri="{FF2B5EF4-FFF2-40B4-BE49-F238E27FC236}">
                  <a16:creationId xmlns:a16="http://schemas.microsoft.com/office/drawing/2014/main" id="{CFBFC809-8989-0093-DB9B-33E69435A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70411422"/>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09066"/>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3138465216"/>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A587-ED1C-416E-A2EB-E5BC5EB86125}"/>
              </a:ext>
            </a:extLst>
          </p:cNvPr>
          <p:cNvSpPr>
            <a:spLocks noGrp="1"/>
          </p:cNvSpPr>
          <p:nvPr>
            <p:ph type="title" hasCustomPrompt="1"/>
          </p:nvPr>
        </p:nvSpPr>
        <p:spPr>
          <a:xfrm>
            <a:off x="381000" y="2765901"/>
            <a:ext cx="11430000" cy="1325880"/>
          </a:xfrm>
        </p:spPr>
        <p:txBody>
          <a:bodyPr anchor="t"/>
          <a:lstStyle>
            <a:lvl1pPr>
              <a:defRPr sz="4800">
                <a:solidFill>
                  <a:schemeClr val="bg1"/>
                </a:solidFill>
              </a:defRPr>
            </a:lvl1pPr>
          </a:lstStyle>
          <a:p>
            <a:r>
              <a:rPr lang="en-US"/>
              <a:t>Title</a:t>
            </a:r>
          </a:p>
        </p:txBody>
      </p:sp>
    </p:spTree>
    <p:extLst>
      <p:ext uri="{BB962C8B-B14F-4D97-AF65-F5344CB8AC3E}">
        <p14:creationId xmlns:p14="http://schemas.microsoft.com/office/powerpoint/2010/main" val="1091142390"/>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wrap="none">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18269"/>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black&#10;&#10;Description automatically generated">
            <a:extLst>
              <a:ext uri="{FF2B5EF4-FFF2-40B4-BE49-F238E27FC236}">
                <a16:creationId xmlns:a16="http://schemas.microsoft.com/office/drawing/2014/main" id="{A9A9FDF1-EEF0-4079-A1F4-F98F21C10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3994" y="24050"/>
            <a:ext cx="1353312" cy="676656"/>
          </a:xfrm>
          <a:prstGeom prst="rect">
            <a:avLst/>
          </a:prstGeom>
        </p:spPr>
      </p:pic>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spTree>
    <p:extLst>
      <p:ext uri="{BB962C8B-B14F-4D97-AF65-F5344CB8AC3E}">
        <p14:creationId xmlns:p14="http://schemas.microsoft.com/office/powerpoint/2010/main" val="4072292695"/>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6429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273F54BB-74E9-7CAC-BFBE-5FD076B8CE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893" y="167967"/>
            <a:ext cx="2523744" cy="1261872"/>
          </a:xfrm>
          <a:prstGeom prst="rect">
            <a:avLst/>
          </a:prstGeom>
        </p:spPr>
      </p:pic>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grpSp>
        <p:nvGrpSpPr>
          <p:cNvPr id="11" name="Group 10">
            <a:extLst>
              <a:ext uri="{FF2B5EF4-FFF2-40B4-BE49-F238E27FC236}">
                <a16:creationId xmlns:a16="http://schemas.microsoft.com/office/drawing/2014/main" id="{317D877E-FE97-56AC-3214-7C714C6068AF}"/>
              </a:ext>
            </a:extLst>
          </p:cNvPr>
          <p:cNvGrpSpPr/>
          <p:nvPr userDrawn="1"/>
        </p:nvGrpSpPr>
        <p:grpSpPr>
          <a:xfrm>
            <a:off x="5043242" y="5288721"/>
            <a:ext cx="2105588" cy="884602"/>
            <a:chOff x="10271154" y="6088027"/>
            <a:chExt cx="1088258" cy="457200"/>
          </a:xfrm>
        </p:grpSpPr>
        <p:pic>
          <p:nvPicPr>
            <p:cNvPr id="13" name="Picture 12" descr="Logo&#10;&#10;Description automatically generated">
              <a:extLst>
                <a:ext uri="{FF2B5EF4-FFF2-40B4-BE49-F238E27FC236}">
                  <a16:creationId xmlns:a16="http://schemas.microsoft.com/office/drawing/2014/main" id="{DC129587-D86B-9C8E-348A-510AD6770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4" name="Picture 13" descr="Logo&#10;&#10;Description automatically generated">
              <a:extLst>
                <a:ext uri="{FF2B5EF4-FFF2-40B4-BE49-F238E27FC236}">
                  <a16:creationId xmlns:a16="http://schemas.microsoft.com/office/drawing/2014/main" id="{71EFDF15-9328-7905-38B6-95C7228D17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2183117214"/>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0" name="Picture 9" descr="Text&#10;&#10;Description automatically generated">
            <a:extLst>
              <a:ext uri="{FF2B5EF4-FFF2-40B4-BE49-F238E27FC236}">
                <a16:creationId xmlns:a16="http://schemas.microsoft.com/office/drawing/2014/main" id="{180CE216-ACDB-4F4A-8F14-4738BA9AD9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255400403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199475076"/>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62134495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409525"/>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818625"/>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2061"/>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94944"/>
            <a:ext cx="11430000" cy="600456"/>
          </a:xfrm>
        </p:spPr>
        <p:txBody>
          <a:bodyPr vert="horz" lIns="0" tIns="45720" rIns="0" bIns="0" rtlCol="0" anchor="t" anchorCtr="0">
            <a:noAutofit/>
          </a:bodyPr>
          <a:lstStyle>
            <a:lvl1pPr>
              <a:defRPr lang="en-US" sz="3200" b="1" spc="-75" dirty="0">
                <a:latin typeface="+mj-lt"/>
              </a:defRPr>
            </a:lvl1pPr>
          </a:lstStyle>
          <a:p>
            <a:pPr lvl="0" defTabSz="685800">
              <a:lnSpc>
                <a:spcPct val="85000"/>
              </a:lnSpc>
            </a:pPr>
            <a:r>
              <a:rPr lang="en-US"/>
              <a:t>Title</a:t>
            </a:r>
          </a:p>
        </p:txBody>
      </p:sp>
      <p:sp>
        <p:nvSpPr>
          <p:cNvPr id="4" name="Text Placeholder 8"/>
          <p:cNvSpPr>
            <a:spLocks noGrp="1"/>
          </p:cNvSpPr>
          <p:nvPr>
            <p:ph type="body" sz="quarter" idx="14" hasCustomPrompt="1"/>
          </p:nvPr>
        </p:nvSpPr>
        <p:spPr>
          <a:xfrm>
            <a:off x="381000" y="1295400"/>
            <a:ext cx="11430000" cy="533400"/>
          </a:xfrm>
        </p:spPr>
        <p:txBody>
          <a:bodyPr vert="horz" lIns="0" tIns="0" rIns="0" bIns="0" rtlCol="0">
            <a:noAutofit/>
          </a:bodyPr>
          <a:lstStyle>
            <a:lvl1pPr marL="0" indent="0">
              <a:buNone/>
              <a:defRPr lang="en-US" sz="1600"/>
            </a:lvl1pPr>
          </a:lstStyle>
          <a:p>
            <a:pPr marL="228600" lvl="0" indent="-228600">
              <a:lnSpc>
                <a:spcPct val="130000"/>
              </a:lnSpc>
            </a:pPr>
            <a:r>
              <a:rPr lang="en-US" err="1"/>
              <a:t>Subheader</a:t>
            </a:r>
            <a:endParaRPr lang="en-US"/>
          </a:p>
        </p:txBody>
      </p:sp>
      <p:sp>
        <p:nvSpPr>
          <p:cNvPr id="6" name="Rectangle 5">
            <a:extLst>
              <a:ext uri="{FF2B5EF4-FFF2-40B4-BE49-F238E27FC236}">
                <a16:creationId xmlns:a16="http://schemas.microsoft.com/office/drawing/2014/main" id="{5374A0AD-A65A-4B1D-B201-82A5E7AA6A4E}"/>
              </a:ext>
            </a:extLst>
          </p:cNvPr>
          <p:cNvSpPr/>
          <p:nvPr userDrawn="1"/>
        </p:nvSpPr>
        <p:spPr>
          <a:xfrm>
            <a:off x="4458789" y="84633"/>
            <a:ext cx="327442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lumMod val="50000"/>
                  </a:schemeClr>
                </a:solidFill>
              </a:rPr>
              <a:t>DRAFT | FOR DISCUSSION ONLY</a:t>
            </a:r>
          </a:p>
        </p:txBody>
      </p:sp>
    </p:spTree>
    <p:extLst>
      <p:ext uri="{BB962C8B-B14F-4D97-AF65-F5344CB8AC3E}">
        <p14:creationId xmlns:p14="http://schemas.microsoft.com/office/powerpoint/2010/main" val="2334676133"/>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56180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1491172"/>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753266"/>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1715395058"/>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07713"/>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pic>
        <p:nvPicPr>
          <p:cNvPr id="14" name="Picture 2" descr="Internet for All">
            <a:extLst>
              <a:ext uri="{FF2B5EF4-FFF2-40B4-BE49-F238E27FC236}">
                <a16:creationId xmlns:a16="http://schemas.microsoft.com/office/drawing/2014/main" id="{2EF10E68-44C3-4F12-9527-75C3DDC0A7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73562" y="143303"/>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83299"/>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4367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14953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3DB2D1AC-9679-42CA-92F9-AD5082B502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sp>
        <p:nvSpPr>
          <p:cNvPr id="2" name="Rectangle 1">
            <a:extLst>
              <a:ext uri="{FF2B5EF4-FFF2-40B4-BE49-F238E27FC236}">
                <a16:creationId xmlns:a16="http://schemas.microsoft.com/office/drawing/2014/main" id="{4A989F12-E74E-470D-02C0-BD1FF0B6EA9F}"/>
              </a:ext>
            </a:extLst>
          </p:cNvPr>
          <p:cNvSpPr/>
          <p:nvPr userDrawn="1"/>
        </p:nvSpPr>
        <p:spPr>
          <a:xfrm>
            <a:off x="9658350" y="285750"/>
            <a:ext cx="1819275" cy="847725"/>
          </a:xfrm>
          <a:prstGeom prst="rect">
            <a:avLst/>
          </a:prstGeom>
          <a:solidFill>
            <a:srgbClr val="164483"/>
          </a:solidFill>
          <a:ln>
            <a:solidFill>
              <a:srgbClr val="164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3D1AB51-6320-E426-AF13-84C04469D5B8}"/>
              </a:ext>
            </a:extLst>
          </p:cNvPr>
          <p:cNvGrpSpPr/>
          <p:nvPr userDrawn="1"/>
        </p:nvGrpSpPr>
        <p:grpSpPr>
          <a:xfrm>
            <a:off x="5043242" y="5288721"/>
            <a:ext cx="2105588" cy="884602"/>
            <a:chOff x="10271154" y="6088027"/>
            <a:chExt cx="1088258" cy="457200"/>
          </a:xfrm>
        </p:grpSpPr>
        <p:pic>
          <p:nvPicPr>
            <p:cNvPr id="16" name="Picture 15" descr="Logo&#10;&#10;Description automatically generated">
              <a:extLst>
                <a:ext uri="{FF2B5EF4-FFF2-40B4-BE49-F238E27FC236}">
                  <a16:creationId xmlns:a16="http://schemas.microsoft.com/office/drawing/2014/main" id="{398C57BE-297E-DEFC-FE65-9687FADE2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7" name="Picture 16" descr="Logo&#10;&#10;Description automatically generated">
              <a:extLst>
                <a:ext uri="{FF2B5EF4-FFF2-40B4-BE49-F238E27FC236}">
                  <a16:creationId xmlns:a16="http://schemas.microsoft.com/office/drawing/2014/main" id="{F083D1EF-B2C9-2861-1BCA-411549FC4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33549288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grpSp>
        <p:nvGrpSpPr>
          <p:cNvPr id="10" name="Group 9">
            <a:extLst>
              <a:ext uri="{FF2B5EF4-FFF2-40B4-BE49-F238E27FC236}">
                <a16:creationId xmlns:a16="http://schemas.microsoft.com/office/drawing/2014/main" id="{C9F7EEC2-A414-1760-B4A5-60652A056AB0}"/>
              </a:ext>
            </a:extLst>
          </p:cNvPr>
          <p:cNvGrpSpPr/>
          <p:nvPr userDrawn="1"/>
        </p:nvGrpSpPr>
        <p:grpSpPr>
          <a:xfrm>
            <a:off x="5043242" y="5288721"/>
            <a:ext cx="2105588" cy="884602"/>
            <a:chOff x="10271154" y="6088027"/>
            <a:chExt cx="1088258" cy="457200"/>
          </a:xfrm>
        </p:grpSpPr>
        <p:pic>
          <p:nvPicPr>
            <p:cNvPr id="11" name="Picture 10" descr="Logo&#10;&#10;Description automatically generated">
              <a:extLst>
                <a:ext uri="{FF2B5EF4-FFF2-40B4-BE49-F238E27FC236}">
                  <a16:creationId xmlns:a16="http://schemas.microsoft.com/office/drawing/2014/main" id="{C82CA8E6-ED8F-37C2-208F-D58C6043B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2" name="Picture 11" descr="Logo&#10;&#10;Description automatically generated">
              <a:extLst>
                <a:ext uri="{FF2B5EF4-FFF2-40B4-BE49-F238E27FC236}">
                  <a16:creationId xmlns:a16="http://schemas.microsoft.com/office/drawing/2014/main" id="{2E01E97F-649B-8EC3-D19A-A6BD54E19A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1418685526"/>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94944"/>
            <a:ext cx="11430000" cy="594360"/>
          </a:xfrm>
        </p:spPr>
        <p:txBody>
          <a:bodyPr vert="horz" lIns="0" tIns="45720" rIns="0" bIns="0" rtlCol="0" anchor="t" anchorCtr="0">
            <a:noAutofit/>
          </a:bodyPr>
          <a:lstStyle>
            <a:lvl1pPr>
              <a:defRPr lang="en-US" sz="3200" b="1" spc="-75" dirty="0">
                <a:latin typeface="+mj-lt"/>
              </a:defRPr>
            </a:lvl1pPr>
          </a:lstStyle>
          <a:p>
            <a:pPr lvl="0" defTabSz="685800">
              <a:lnSpc>
                <a:spcPct val="85000"/>
              </a:lnSpc>
            </a:pPr>
            <a:r>
              <a:rPr lang="en-US"/>
              <a:t>Title</a:t>
            </a:r>
          </a:p>
        </p:txBody>
      </p:sp>
      <p:sp>
        <p:nvSpPr>
          <p:cNvPr id="6" name="Rectangle 5">
            <a:extLst>
              <a:ext uri="{FF2B5EF4-FFF2-40B4-BE49-F238E27FC236}">
                <a16:creationId xmlns:a16="http://schemas.microsoft.com/office/drawing/2014/main" id="{831E5239-8967-483E-B89C-6E14B84E288D}"/>
              </a:ext>
            </a:extLst>
          </p:cNvPr>
          <p:cNvSpPr/>
          <p:nvPr userDrawn="1"/>
        </p:nvSpPr>
        <p:spPr>
          <a:xfrm>
            <a:off x="4458789" y="84633"/>
            <a:ext cx="327442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lumMod val="50000"/>
                  </a:schemeClr>
                </a:solidFill>
              </a:rPr>
              <a:t>DRAFT | FOR DISCUSSION ONLY</a:t>
            </a:r>
          </a:p>
        </p:txBody>
      </p:sp>
    </p:spTree>
    <p:extLst>
      <p:ext uri="{BB962C8B-B14F-4D97-AF65-F5344CB8AC3E}">
        <p14:creationId xmlns:p14="http://schemas.microsoft.com/office/powerpoint/2010/main" val="1927665584"/>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3457495277"/>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42085546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9591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716673"/>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040829"/>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41003"/>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1170046"/>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83955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525789752"/>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690223"/>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Co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16822" y="294640"/>
            <a:ext cx="10394177" cy="432702"/>
          </a:xfrm>
        </p:spPr>
        <p:txBody>
          <a:bodyPr vert="horz" lIns="0" tIns="45720" rIns="0" bIns="0" rtlCol="0" anchor="b" anchorCtr="0">
            <a:noAutofit/>
          </a:bodyPr>
          <a:lstStyle>
            <a:lvl1pPr>
              <a:defRPr lang="en-US" sz="3000" b="1" spc="-75" dirty="0">
                <a:latin typeface="+mj-lt"/>
              </a:defRPr>
            </a:lvl1pPr>
          </a:lstStyle>
          <a:p>
            <a:pPr lvl="0" defTabSz="685800">
              <a:lnSpc>
                <a:spcPct val="85000"/>
              </a:lnSpc>
            </a:pPr>
            <a:r>
              <a:rPr lang="en-US"/>
              <a:t>Title</a:t>
            </a:r>
          </a:p>
        </p:txBody>
      </p:sp>
      <p:sp>
        <p:nvSpPr>
          <p:cNvPr id="9" name="Rectangle 8">
            <a:extLst>
              <a:ext uri="{FF2B5EF4-FFF2-40B4-BE49-F238E27FC236}">
                <a16:creationId xmlns:a16="http://schemas.microsoft.com/office/drawing/2014/main" id="{BEF378C5-2392-441A-801A-F53C81256751}"/>
              </a:ext>
            </a:extLst>
          </p:cNvPr>
          <p:cNvSpPr/>
          <p:nvPr userDrawn="1"/>
        </p:nvSpPr>
        <p:spPr>
          <a:xfrm>
            <a:off x="4458789" y="84633"/>
            <a:ext cx="327442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lumMod val="50000"/>
                  </a:schemeClr>
                </a:solidFill>
              </a:rPr>
              <a:t>DRAFT | FOR DISCUSSION ONLY</a:t>
            </a:r>
          </a:p>
        </p:txBody>
      </p:sp>
    </p:spTree>
    <p:extLst>
      <p:ext uri="{BB962C8B-B14F-4D97-AF65-F5344CB8AC3E}">
        <p14:creationId xmlns:p14="http://schemas.microsoft.com/office/powerpoint/2010/main" val="3079084110"/>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pic>
        <p:nvPicPr>
          <p:cNvPr id="14" name="Picture 2" descr="Internet for All">
            <a:extLst>
              <a:ext uri="{FF2B5EF4-FFF2-40B4-BE49-F238E27FC236}">
                <a16:creationId xmlns:a16="http://schemas.microsoft.com/office/drawing/2014/main" id="{2EF10E68-44C3-4F12-9527-75C3DDC0A7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73562" y="143303"/>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32928"/>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97760"/>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04952"/>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3DB2D1AC-9679-42CA-92F9-AD5082B502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2604" y="165100"/>
            <a:ext cx="2523744" cy="1261872"/>
          </a:xfrm>
          <a:prstGeom prst="rect">
            <a:avLst/>
          </a:prstGeom>
        </p:spPr>
      </p:pic>
      <p:grpSp>
        <p:nvGrpSpPr>
          <p:cNvPr id="13" name="Group 12">
            <a:extLst>
              <a:ext uri="{FF2B5EF4-FFF2-40B4-BE49-F238E27FC236}">
                <a16:creationId xmlns:a16="http://schemas.microsoft.com/office/drawing/2014/main" id="{D4E35C6C-7190-7661-9D84-703DC57CD71F}"/>
              </a:ext>
            </a:extLst>
          </p:cNvPr>
          <p:cNvGrpSpPr/>
          <p:nvPr userDrawn="1"/>
        </p:nvGrpSpPr>
        <p:grpSpPr>
          <a:xfrm>
            <a:off x="5043242" y="5288721"/>
            <a:ext cx="2105588" cy="884602"/>
            <a:chOff x="10271154" y="6088027"/>
            <a:chExt cx="1088258" cy="457200"/>
          </a:xfrm>
        </p:grpSpPr>
        <p:pic>
          <p:nvPicPr>
            <p:cNvPr id="14" name="Picture 13" descr="Logo&#10;&#10;Description automatically generated">
              <a:extLst>
                <a:ext uri="{FF2B5EF4-FFF2-40B4-BE49-F238E27FC236}">
                  <a16:creationId xmlns:a16="http://schemas.microsoft.com/office/drawing/2014/main" id="{2365F9CA-8672-29D9-AAA6-DAB57CBE8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5" name="Picture 14" descr="Logo&#10;&#10;Description automatically generated">
              <a:extLst>
                <a:ext uri="{FF2B5EF4-FFF2-40B4-BE49-F238E27FC236}">
                  <a16:creationId xmlns:a16="http://schemas.microsoft.com/office/drawing/2014/main" id="{D78703A1-235D-C34C-E17C-FAB596C7E3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959849582"/>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273F54BB-74E9-7CAC-BFBE-5FD076B8C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6893" y="167967"/>
            <a:ext cx="2523744" cy="1261872"/>
          </a:xfrm>
          <a:prstGeom prst="rect">
            <a:avLst/>
          </a:prstGeom>
        </p:spPr>
      </p:pic>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grpSp>
        <p:nvGrpSpPr>
          <p:cNvPr id="10" name="Group 9">
            <a:extLst>
              <a:ext uri="{FF2B5EF4-FFF2-40B4-BE49-F238E27FC236}">
                <a16:creationId xmlns:a16="http://schemas.microsoft.com/office/drawing/2014/main" id="{490FD191-675B-F99E-2BD7-D2C6DC38F1A8}"/>
              </a:ext>
            </a:extLst>
          </p:cNvPr>
          <p:cNvGrpSpPr/>
          <p:nvPr userDrawn="1"/>
        </p:nvGrpSpPr>
        <p:grpSpPr>
          <a:xfrm>
            <a:off x="5043242" y="5288721"/>
            <a:ext cx="2105588" cy="884602"/>
            <a:chOff x="10271154" y="6088027"/>
            <a:chExt cx="1088258" cy="457200"/>
          </a:xfrm>
        </p:grpSpPr>
        <p:pic>
          <p:nvPicPr>
            <p:cNvPr id="11" name="Picture 10" descr="Logo&#10;&#10;Description automatically generated">
              <a:extLst>
                <a:ext uri="{FF2B5EF4-FFF2-40B4-BE49-F238E27FC236}">
                  <a16:creationId xmlns:a16="http://schemas.microsoft.com/office/drawing/2014/main" id="{C267D702-68B8-08F6-9088-CAA17FC2E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2" name="Picture 11" descr="Logo&#10;&#10;Description automatically generated">
              <a:extLst>
                <a:ext uri="{FF2B5EF4-FFF2-40B4-BE49-F238E27FC236}">
                  <a16:creationId xmlns:a16="http://schemas.microsoft.com/office/drawing/2014/main" id="{0082A552-2583-E016-5147-A37AB9ABE6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256658757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174187329"/>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09104711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273F54BB-74E9-7CAC-BFBE-5FD076B8C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93" y="167967"/>
            <a:ext cx="2523744" cy="1261872"/>
          </a:xfrm>
          <a:prstGeom prst="rect">
            <a:avLst/>
          </a:prstGeom>
        </p:spPr>
      </p:pic>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grpSp>
        <p:nvGrpSpPr>
          <p:cNvPr id="11" name="Group 10">
            <a:extLst>
              <a:ext uri="{FF2B5EF4-FFF2-40B4-BE49-F238E27FC236}">
                <a16:creationId xmlns:a16="http://schemas.microsoft.com/office/drawing/2014/main" id="{5039CE08-6F8D-B1D5-EC0B-0010F1134D34}"/>
              </a:ext>
            </a:extLst>
          </p:cNvPr>
          <p:cNvGrpSpPr/>
          <p:nvPr userDrawn="1"/>
        </p:nvGrpSpPr>
        <p:grpSpPr>
          <a:xfrm>
            <a:off x="5043242" y="5288721"/>
            <a:ext cx="2105588" cy="884602"/>
            <a:chOff x="10271154" y="6088027"/>
            <a:chExt cx="1088258" cy="457200"/>
          </a:xfrm>
        </p:grpSpPr>
        <p:pic>
          <p:nvPicPr>
            <p:cNvPr id="13" name="Picture 12" descr="Logo&#10;&#10;Description automatically generated">
              <a:extLst>
                <a:ext uri="{FF2B5EF4-FFF2-40B4-BE49-F238E27FC236}">
                  <a16:creationId xmlns:a16="http://schemas.microsoft.com/office/drawing/2014/main" id="{28D96C15-CC58-7EBF-A2BF-331AC79B8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4" name="Picture 13" descr="Logo&#10;&#10;Description automatically generated">
              <a:extLst>
                <a:ext uri="{FF2B5EF4-FFF2-40B4-BE49-F238E27FC236}">
                  <a16:creationId xmlns:a16="http://schemas.microsoft.com/office/drawing/2014/main" id="{538FD0A3-CD72-BF4E-6C03-9624D98FE6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773715497"/>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708253"/>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Cover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83" y="3127757"/>
            <a:ext cx="7318249" cy="498598"/>
          </a:xfrm>
          <a:prstGeom prst="rect">
            <a:avLst/>
          </a:prstGeom>
        </p:spPr>
        <p:txBody>
          <a:bodyPr wrap="square" lIns="0" tIns="0" rIns="0" bIns="0" anchor="ctr">
            <a:spAutoFit/>
          </a:bodyPr>
          <a:lstStyle>
            <a:lvl1pPr algn="ctr">
              <a:lnSpc>
                <a:spcPct val="90000"/>
              </a:lnSpc>
              <a:defRPr sz="36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6883" y="4310065"/>
            <a:ext cx="7318249" cy="324961"/>
          </a:xfrm>
          <a:prstGeom prst="rect">
            <a:avLst/>
          </a:prstGeom>
        </p:spPr>
        <p:txBody>
          <a:bodyPr wrap="square" lIns="0" tIns="0" rIns="0" bIns="0">
            <a:spAutoFit/>
          </a:bodyPr>
          <a:lstStyle>
            <a:lvl1pPr marL="0" indent="0" algn="ctr">
              <a:buNone/>
              <a:defRPr sz="1868"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09585" indent="0" algn="ctr">
              <a:buNone/>
              <a:defRPr sz="2667"/>
            </a:lvl2pPr>
            <a:lvl3pPr marL="1219169" indent="0" algn="ctr">
              <a:buNone/>
              <a:defRPr sz="2402"/>
            </a:lvl3pPr>
            <a:lvl4pPr marL="1828757" indent="0" algn="ctr">
              <a:buNone/>
              <a:defRPr sz="2133"/>
            </a:lvl4pPr>
            <a:lvl5pPr marL="2438339" indent="0" algn="ctr">
              <a:buNone/>
              <a:defRPr sz="2133"/>
            </a:lvl5pPr>
            <a:lvl6pPr marL="3047925" indent="0" algn="ctr">
              <a:buNone/>
              <a:defRPr sz="2133"/>
            </a:lvl6pPr>
            <a:lvl7pPr marL="3657508" indent="0" algn="ctr">
              <a:buNone/>
              <a:defRPr sz="2133"/>
            </a:lvl7pPr>
            <a:lvl8pPr marL="4267095" indent="0" algn="ctr">
              <a:buNone/>
              <a:defRPr sz="2133"/>
            </a:lvl8pPr>
            <a:lvl9pPr marL="4876679" indent="0" algn="ctr">
              <a:buNone/>
              <a:defRPr sz="2133"/>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8400"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8400"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363968" y="5324489"/>
            <a:ext cx="1950720" cy="824231"/>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751700" y="5324490"/>
            <a:ext cx="1950720" cy="824230"/>
          </a:xfrm>
          <a:prstGeom prst="rect">
            <a:avLst/>
          </a:prstGeom>
        </p:spPr>
      </p:pic>
      <p:pic>
        <p:nvPicPr>
          <p:cNvPr id="11" name="Picture 10" descr="Text&#10;&#10;Description automatically generated">
            <a:extLst>
              <a:ext uri="{FF2B5EF4-FFF2-40B4-BE49-F238E27FC236}">
                <a16:creationId xmlns:a16="http://schemas.microsoft.com/office/drawing/2014/main" id="{4E88C27A-00B3-445E-B9BE-8BE8A1CC4C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2672" y="353303"/>
            <a:ext cx="4486656" cy="946404"/>
          </a:xfrm>
          <a:prstGeom prst="rect">
            <a:avLst/>
          </a:prstGeom>
        </p:spPr>
      </p:pic>
    </p:spTree>
    <p:extLst>
      <p:ext uri="{BB962C8B-B14F-4D97-AF65-F5344CB8AC3E}">
        <p14:creationId xmlns:p14="http://schemas.microsoft.com/office/powerpoint/2010/main" val="72521424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ith Logos / Draft Stam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6CB257-5E7E-48C7-8BE9-BEE805CB303D}"/>
              </a:ext>
            </a:extLst>
          </p:cNvPr>
          <p:cNvSpPr/>
          <p:nvPr userDrawn="1"/>
        </p:nvSpPr>
        <p:spPr>
          <a:xfrm>
            <a:off x="4458789" y="84633"/>
            <a:ext cx="3274423"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lumMod val="50000"/>
                  </a:schemeClr>
                </a:solidFill>
              </a:rPr>
              <a:t>DRAFT | FOR DISCUSSION ONLY</a:t>
            </a:r>
          </a:p>
        </p:txBody>
      </p:sp>
    </p:spTree>
    <p:extLst>
      <p:ext uri="{BB962C8B-B14F-4D97-AF65-F5344CB8AC3E}">
        <p14:creationId xmlns:p14="http://schemas.microsoft.com/office/powerpoint/2010/main" val="2533224395"/>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25" y="3150662"/>
            <a:ext cx="3429001" cy="556691"/>
          </a:xfrm>
          <a:prstGeom prst="rect">
            <a:avLst/>
          </a:prstGeom>
        </p:spPr>
        <p:txBody>
          <a:bodyPr lIns="0" tIns="0" rIns="0" bIns="0" anchor="ctr"/>
          <a:lstStyle>
            <a:lvl1pPr marL="0" marR="0" indent="0" algn="l" defTabSz="1219169" rtl="0" eaLnBrk="1" fontAlgn="auto" latinLnBrk="0" hangingPunct="1">
              <a:lnSpc>
                <a:spcPct val="100000"/>
              </a:lnSpc>
              <a:spcBef>
                <a:spcPts val="1335"/>
              </a:spcBef>
              <a:spcAft>
                <a:spcPts val="0"/>
              </a:spcAft>
              <a:buClrTx/>
              <a:buSzTx/>
              <a:buFont typeface="Arial" panose="020B0604020202020204" pitchFamily="34" charset="0"/>
              <a:buNone/>
              <a:tabLst/>
              <a:defRPr sz="4267"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1219169" rtl="0" eaLnBrk="1" fontAlgn="auto" latinLnBrk="0" hangingPunct="1">
              <a:lnSpc>
                <a:spcPct val="125000"/>
              </a:lnSpc>
              <a:spcBef>
                <a:spcPts val="1335"/>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21" y="3213829"/>
            <a:ext cx="6148908" cy="277512"/>
          </a:xfrm>
          <a:prstGeom prst="rect">
            <a:avLst/>
          </a:prstGeom>
        </p:spPr>
        <p:txBody>
          <a:bodyPr lIns="0" tIns="0" rIns="0" bIns="0" anchor="ctr"/>
          <a:lstStyle>
            <a:lvl1pPr marL="0" marR="0" indent="0" algn="l" defTabSz="1219169" rtl="0" eaLnBrk="1" fontAlgn="auto" latinLnBrk="0" hangingPunct="1">
              <a:lnSpc>
                <a:spcPct val="125000"/>
              </a:lnSpc>
              <a:spcBef>
                <a:spcPts val="1335"/>
              </a:spcBef>
              <a:spcAft>
                <a:spcPts val="0"/>
              </a:spcAft>
              <a:buClrTx/>
              <a:buSzPct val="100000"/>
              <a:buFont typeface="Arial" panose="020B0604020202020204" pitchFamily="34" charset="0"/>
              <a:buNone/>
              <a:tabLst/>
              <a:defRPr lang="en-US" b="0" dirty="0" smtClean="0"/>
            </a:lvl1pPr>
          </a:lstStyle>
          <a:p>
            <a:pPr>
              <a:buSzPct val="100000"/>
            </a:pPr>
            <a:r>
              <a:rPr lang="en-US" sz="2133">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52" y="3213829"/>
            <a:ext cx="433100" cy="277512"/>
          </a:xfrm>
          <a:prstGeom prst="rect">
            <a:avLst/>
          </a:prstGeom>
        </p:spPr>
        <p:txBody>
          <a:bodyPr anchor="ctr"/>
          <a:lstStyle>
            <a:lvl1pPr marL="0" marR="0" indent="0" algn="r" defTabSz="1219169" rtl="0" eaLnBrk="1" fontAlgn="auto" latinLnBrk="0" hangingPunct="1">
              <a:lnSpc>
                <a:spcPct val="125000"/>
              </a:lnSpc>
              <a:spcBef>
                <a:spcPts val="1335"/>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2133" b="1">
                <a:cs typeface="Poppins" pitchFamily="2" charset="77"/>
              </a:rPr>
              <a:t>#</a:t>
            </a:r>
          </a:p>
        </p:txBody>
      </p:sp>
    </p:spTree>
    <p:extLst>
      <p:ext uri="{BB962C8B-B14F-4D97-AF65-F5344CB8AC3E}">
        <p14:creationId xmlns:p14="http://schemas.microsoft.com/office/powerpoint/2010/main" val="3660811449"/>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7"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a:p>
        </p:txBody>
      </p:sp>
      <p:sp>
        <p:nvSpPr>
          <p:cNvPr id="4" name="Text Placeholder 2">
            <a:extLst>
              <a:ext uri="{FF2B5EF4-FFF2-40B4-BE49-F238E27FC236}">
                <a16:creationId xmlns:a16="http://schemas.microsoft.com/office/drawing/2014/main" id="{F26C23F6-C713-485A-910E-A4D1A1D2A341}"/>
              </a:ext>
            </a:extLst>
          </p:cNvPr>
          <p:cNvSpPr>
            <a:spLocks noGrp="1"/>
          </p:cNvSpPr>
          <p:nvPr>
            <p:ph type="body" idx="1"/>
          </p:nvPr>
        </p:nvSpPr>
        <p:spPr>
          <a:xfrm>
            <a:off x="3124207" y="4212141"/>
            <a:ext cx="5943600" cy="417294"/>
          </a:xfrm>
          <a:prstGeom prst="rect">
            <a:avLst/>
          </a:prstGeom>
        </p:spPr>
        <p:txBody>
          <a:bodyPr wrap="square">
            <a:spAutoFit/>
          </a:bodyPr>
          <a:lstStyle>
            <a:lvl1pPr marL="0" indent="0" algn="ctr">
              <a:buNone/>
              <a:defRPr sz="1868" b="0" i="0">
                <a:solidFill>
                  <a:schemeClr val="bg1"/>
                </a:solidFill>
                <a:latin typeface="Georgia" panose="02040502050405020303" pitchFamily="18" charset="0"/>
                <a:ea typeface="Inter" panose="02000503000000020004" pitchFamily="2" charset="0"/>
                <a:cs typeface="Inter" panose="02000503000000020004" pitchFamily="2" charset="0"/>
              </a:defRPr>
            </a:lvl1pPr>
            <a:lvl2pPr marL="609585" indent="0">
              <a:buNone/>
              <a:defRPr sz="2667">
                <a:solidFill>
                  <a:schemeClr val="tx1">
                    <a:tint val="75000"/>
                  </a:schemeClr>
                </a:solidFill>
              </a:defRPr>
            </a:lvl2pPr>
            <a:lvl3pPr marL="1219169" indent="0">
              <a:buNone/>
              <a:defRPr sz="2402">
                <a:solidFill>
                  <a:schemeClr val="tx1">
                    <a:tint val="75000"/>
                  </a:schemeClr>
                </a:solidFill>
              </a:defRPr>
            </a:lvl3pPr>
            <a:lvl4pPr marL="1828757" indent="0">
              <a:buNone/>
              <a:defRPr sz="2133">
                <a:solidFill>
                  <a:schemeClr val="tx1">
                    <a:tint val="75000"/>
                  </a:schemeClr>
                </a:solidFill>
              </a:defRPr>
            </a:lvl4pPr>
            <a:lvl5pPr marL="2438339" indent="0">
              <a:buNone/>
              <a:defRPr sz="2133">
                <a:solidFill>
                  <a:schemeClr val="tx1">
                    <a:tint val="75000"/>
                  </a:schemeClr>
                </a:solidFill>
              </a:defRPr>
            </a:lvl5pPr>
            <a:lvl6pPr marL="3047925" indent="0">
              <a:buNone/>
              <a:defRPr sz="2133">
                <a:solidFill>
                  <a:schemeClr val="tx1">
                    <a:tint val="75000"/>
                  </a:schemeClr>
                </a:solidFill>
              </a:defRPr>
            </a:lvl6pPr>
            <a:lvl7pPr marL="3657508" indent="0">
              <a:buNone/>
              <a:defRPr sz="2133">
                <a:solidFill>
                  <a:schemeClr val="tx1">
                    <a:tint val="75000"/>
                  </a:schemeClr>
                </a:solidFill>
              </a:defRPr>
            </a:lvl7pPr>
            <a:lvl8pPr marL="4267095" indent="0">
              <a:buNone/>
              <a:defRPr sz="2133">
                <a:solidFill>
                  <a:schemeClr val="tx1">
                    <a:tint val="75000"/>
                  </a:schemeClr>
                </a:solidFill>
              </a:defRPr>
            </a:lvl8pPr>
            <a:lvl9pPr marL="4876679" indent="0">
              <a:buNone/>
              <a:defRPr sz="2133">
                <a:solidFill>
                  <a:schemeClr val="tx1">
                    <a:tint val="75000"/>
                  </a:schemeClr>
                </a:solidFill>
              </a:defRPr>
            </a:lvl9pPr>
          </a:lstStyle>
          <a:p>
            <a:pPr lvl="0"/>
            <a:r>
              <a:rPr lang="en-US"/>
              <a:t>Click to edit Master text styles</a:t>
            </a:r>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342280"/>
            <a:ext cx="7315200" cy="1477199"/>
          </a:xfrm>
          <a:prstGeom prst="rect">
            <a:avLst/>
          </a:prstGeom>
        </p:spPr>
        <p:txBody>
          <a:bodyPr wrap="square" lIns="0" tIns="0" rIns="0" bIns="0" anchor="b">
            <a:spAutoFit/>
          </a:bodyPr>
          <a:lstStyle>
            <a:lvl1pPr algn="ctr">
              <a:lnSpc>
                <a:spcPct val="90000"/>
              </a:lnSpc>
              <a:defRPr sz="5333"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a:solidFill>
                <a:schemeClr val="accent1"/>
              </a:solidFill>
            </a:endParaRPr>
          </a:p>
        </p:txBody>
      </p:sp>
    </p:spTree>
    <p:extLst>
      <p:ext uri="{BB962C8B-B14F-4D97-AF65-F5344CB8AC3E}">
        <p14:creationId xmlns:p14="http://schemas.microsoft.com/office/powerpoint/2010/main" val="25242181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53" y="4310065"/>
            <a:ext cx="7318249" cy="324961"/>
          </a:xfrm>
          <a:prstGeom prst="rect">
            <a:avLst/>
          </a:prstGeom>
        </p:spPr>
        <p:txBody>
          <a:bodyPr wrap="square" lIns="0" tIns="0" rIns="0" bIns="0">
            <a:spAutoFit/>
          </a:bodyPr>
          <a:lstStyle>
            <a:lvl1pPr marL="0" indent="0" algn="ctr">
              <a:buNone/>
              <a:defRPr sz="1868"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09585" indent="0" algn="ctr">
              <a:buNone/>
              <a:defRPr sz="2667"/>
            </a:lvl2pPr>
            <a:lvl3pPr marL="1219169" indent="0" algn="ctr">
              <a:buNone/>
              <a:defRPr sz="2402"/>
            </a:lvl3pPr>
            <a:lvl4pPr marL="1828757" indent="0" algn="ctr">
              <a:buNone/>
              <a:defRPr sz="2133"/>
            </a:lvl4pPr>
            <a:lvl5pPr marL="2438339" indent="0" algn="ctr">
              <a:buNone/>
              <a:defRPr sz="2133"/>
            </a:lvl5pPr>
            <a:lvl6pPr marL="3047925" indent="0" algn="ctr">
              <a:buNone/>
              <a:defRPr sz="2133"/>
            </a:lvl6pPr>
            <a:lvl7pPr marL="3657508" indent="0" algn="ctr">
              <a:buNone/>
              <a:defRPr sz="2133"/>
            </a:lvl7pPr>
            <a:lvl8pPr marL="4267095" indent="0" algn="ctr">
              <a:buNone/>
              <a:defRPr sz="2133"/>
            </a:lvl8pPr>
            <a:lvl9pPr marL="4876679" indent="0" algn="ctr">
              <a:buNone/>
              <a:defRPr sz="2133"/>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273F54BB-74E9-7CAC-BFBE-5FD076B8C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92" y="167967"/>
            <a:ext cx="2523744" cy="1261872"/>
          </a:xfrm>
          <a:prstGeom prst="rect">
            <a:avLst/>
          </a:prstGeom>
        </p:spPr>
      </p:pic>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342280"/>
            <a:ext cx="7315200" cy="1477199"/>
          </a:xfrm>
          <a:prstGeom prst="rect">
            <a:avLst/>
          </a:prstGeom>
        </p:spPr>
        <p:txBody>
          <a:bodyPr wrap="square" lIns="0" tIns="0" rIns="0" bIns="0" anchor="b">
            <a:spAutoFit/>
          </a:bodyPr>
          <a:lstStyle>
            <a:lvl1pPr algn="ctr">
              <a:lnSpc>
                <a:spcPct val="90000"/>
              </a:lnSpc>
              <a:defRPr sz="5333"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18" y="5324488"/>
            <a:ext cx="824229" cy="824231"/>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69" y="5347969"/>
            <a:ext cx="824229" cy="824231"/>
          </a:xfrm>
          <a:prstGeom prst="rect">
            <a:avLst/>
          </a:prstGeom>
        </p:spPr>
      </p:pic>
    </p:spTree>
    <p:extLst>
      <p:ext uri="{BB962C8B-B14F-4D97-AF65-F5344CB8AC3E}">
        <p14:creationId xmlns:p14="http://schemas.microsoft.com/office/powerpoint/2010/main" val="604506203"/>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71812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F327-8D4B-43C4-BF82-A3504C220724}"/>
              </a:ext>
            </a:extLst>
          </p:cNvPr>
          <p:cNvSpPr>
            <a:spLocks noGrp="1"/>
          </p:cNvSpPr>
          <p:nvPr>
            <p:ph type="title" hasCustomPrompt="1"/>
          </p:nvPr>
        </p:nvSpPr>
        <p:spPr>
          <a:xfrm>
            <a:off x="381000" y="685801"/>
            <a:ext cx="11430000" cy="609600"/>
          </a:xfrm>
        </p:spPr>
        <p:txBody>
          <a:bodyPr vert="horz" lIns="0" tIns="45720" rIns="0" bIns="0" rtlCol="0" anchor="b" anchorCtr="0">
            <a:noAutofit/>
          </a:bodyPr>
          <a:lstStyle>
            <a:lvl1pPr>
              <a:defRPr lang="en-US" sz="3200" b="1" spc="-75" dirty="0" smtClean="0"/>
            </a:lvl1pPr>
          </a:lstStyle>
          <a:p>
            <a:pPr marL="0" lvl="0" defTabSz="685800">
              <a:lnSpc>
                <a:spcPct val="85000"/>
              </a:lnSpc>
            </a:pPr>
            <a:r>
              <a:rPr lang="en-US"/>
              <a:t>NTIA Color Palette</a:t>
            </a:r>
          </a:p>
        </p:txBody>
      </p:sp>
      <p:sp>
        <p:nvSpPr>
          <p:cNvPr id="4" name="TextBox 3">
            <a:extLst>
              <a:ext uri="{FF2B5EF4-FFF2-40B4-BE49-F238E27FC236}">
                <a16:creationId xmlns:a16="http://schemas.microsoft.com/office/drawing/2014/main" id="{4A37BB5A-CA2E-4024-8C0D-09BCD6B8ACB8}"/>
              </a:ext>
            </a:extLst>
          </p:cNvPr>
          <p:cNvSpPr txBox="1"/>
          <p:nvPr userDrawn="1"/>
        </p:nvSpPr>
        <p:spPr>
          <a:xfrm>
            <a:off x="1357662" y="4175318"/>
            <a:ext cx="1312389" cy="738664"/>
          </a:xfrm>
          <a:prstGeom prst="rect">
            <a:avLst/>
          </a:prstGeom>
          <a:noFill/>
        </p:spPr>
        <p:txBody>
          <a:bodyPr wrap="square" lIns="0" tIns="0" rIns="0" bIns="0" rtlCol="0">
            <a:spAutoFit/>
          </a:bodyPr>
          <a:lstStyle/>
          <a:p>
            <a:r>
              <a:rPr lang="en-US" sz="1200" b="1"/>
              <a:t>Primary Purple</a:t>
            </a:r>
          </a:p>
          <a:p>
            <a:r>
              <a:rPr lang="en-US" sz="1200"/>
              <a:t>R: 51</a:t>
            </a:r>
          </a:p>
          <a:p>
            <a:r>
              <a:rPr lang="en-US" sz="1200"/>
              <a:t>G: 0</a:t>
            </a:r>
          </a:p>
          <a:p>
            <a:r>
              <a:rPr lang="en-US" sz="1200"/>
              <a:t>B: 109</a:t>
            </a:r>
          </a:p>
        </p:txBody>
      </p:sp>
      <p:sp>
        <p:nvSpPr>
          <p:cNvPr id="5" name="TextBox 4">
            <a:extLst>
              <a:ext uri="{FF2B5EF4-FFF2-40B4-BE49-F238E27FC236}">
                <a16:creationId xmlns:a16="http://schemas.microsoft.com/office/drawing/2014/main" id="{20AEA67C-CBF7-4225-925F-3DE0B3F0AD79}"/>
              </a:ext>
            </a:extLst>
          </p:cNvPr>
          <p:cNvSpPr txBox="1"/>
          <p:nvPr userDrawn="1"/>
        </p:nvSpPr>
        <p:spPr>
          <a:xfrm>
            <a:off x="3386139" y="4175318"/>
            <a:ext cx="1154942" cy="738664"/>
          </a:xfrm>
          <a:prstGeom prst="rect">
            <a:avLst/>
          </a:prstGeom>
          <a:noFill/>
        </p:spPr>
        <p:txBody>
          <a:bodyPr wrap="square" lIns="0" tIns="0" rIns="0" bIns="0" rtlCol="0">
            <a:spAutoFit/>
          </a:bodyPr>
          <a:lstStyle/>
          <a:p>
            <a:r>
              <a:rPr lang="en-US" sz="1200" b="1"/>
              <a:t>Primary Gray</a:t>
            </a:r>
          </a:p>
          <a:p>
            <a:r>
              <a:rPr lang="en-US" sz="1200"/>
              <a:t>R: 127</a:t>
            </a:r>
          </a:p>
          <a:p>
            <a:r>
              <a:rPr lang="en-US" sz="1200"/>
              <a:t>G: 127</a:t>
            </a:r>
          </a:p>
          <a:p>
            <a:r>
              <a:rPr lang="en-US" sz="1200"/>
              <a:t>B: 127</a:t>
            </a:r>
          </a:p>
        </p:txBody>
      </p:sp>
      <p:sp>
        <p:nvSpPr>
          <p:cNvPr id="6" name="TextBox 5">
            <a:extLst>
              <a:ext uri="{FF2B5EF4-FFF2-40B4-BE49-F238E27FC236}">
                <a16:creationId xmlns:a16="http://schemas.microsoft.com/office/drawing/2014/main" id="{8D8A4966-6F28-454F-A092-0D0A491DB4EB}"/>
              </a:ext>
            </a:extLst>
          </p:cNvPr>
          <p:cNvSpPr txBox="1"/>
          <p:nvPr userDrawn="1"/>
        </p:nvSpPr>
        <p:spPr>
          <a:xfrm>
            <a:off x="5414615" y="4175318"/>
            <a:ext cx="1154942" cy="738664"/>
          </a:xfrm>
          <a:prstGeom prst="rect">
            <a:avLst/>
          </a:prstGeom>
          <a:noFill/>
        </p:spPr>
        <p:txBody>
          <a:bodyPr wrap="square" lIns="0" tIns="0" rIns="0" bIns="0" rtlCol="0">
            <a:spAutoFit/>
          </a:bodyPr>
          <a:lstStyle/>
          <a:p>
            <a:r>
              <a:rPr lang="en-US" sz="1200" b="1"/>
              <a:t>Primary Blue</a:t>
            </a:r>
          </a:p>
          <a:p>
            <a:r>
              <a:rPr lang="en-US" sz="1200"/>
              <a:t>R: 0</a:t>
            </a:r>
          </a:p>
          <a:p>
            <a:r>
              <a:rPr lang="en-US" sz="1200"/>
              <a:t>G: 98</a:t>
            </a:r>
          </a:p>
          <a:p>
            <a:r>
              <a:rPr lang="en-US" sz="1200"/>
              <a:t>B: 172</a:t>
            </a:r>
          </a:p>
        </p:txBody>
      </p:sp>
      <p:sp>
        <p:nvSpPr>
          <p:cNvPr id="7" name="TextBox 6">
            <a:extLst>
              <a:ext uri="{FF2B5EF4-FFF2-40B4-BE49-F238E27FC236}">
                <a16:creationId xmlns:a16="http://schemas.microsoft.com/office/drawing/2014/main" id="{B0E6FBB8-3EBC-46EB-97FC-16AE3E42E2FB}"/>
              </a:ext>
            </a:extLst>
          </p:cNvPr>
          <p:cNvSpPr txBox="1"/>
          <p:nvPr userDrawn="1"/>
        </p:nvSpPr>
        <p:spPr>
          <a:xfrm>
            <a:off x="7443091" y="4175318"/>
            <a:ext cx="1154942" cy="738664"/>
          </a:xfrm>
          <a:prstGeom prst="rect">
            <a:avLst/>
          </a:prstGeom>
          <a:noFill/>
        </p:spPr>
        <p:txBody>
          <a:bodyPr wrap="square" lIns="0" tIns="0" rIns="0" bIns="0" rtlCol="0">
            <a:spAutoFit/>
          </a:bodyPr>
          <a:lstStyle/>
          <a:p>
            <a:r>
              <a:rPr lang="en-US" sz="1200" b="1"/>
              <a:t>Primary Gold</a:t>
            </a:r>
          </a:p>
          <a:p>
            <a:r>
              <a:rPr lang="en-US" sz="1200"/>
              <a:t>R: 241</a:t>
            </a:r>
          </a:p>
          <a:p>
            <a:r>
              <a:rPr lang="en-US" sz="1200"/>
              <a:t>G: 160</a:t>
            </a:r>
          </a:p>
          <a:p>
            <a:r>
              <a:rPr lang="en-US" sz="1200"/>
              <a:t>B: 15</a:t>
            </a:r>
          </a:p>
        </p:txBody>
      </p:sp>
      <p:sp>
        <p:nvSpPr>
          <p:cNvPr id="8" name="Teardrop 7">
            <a:extLst>
              <a:ext uri="{FF2B5EF4-FFF2-40B4-BE49-F238E27FC236}">
                <a16:creationId xmlns:a16="http://schemas.microsoft.com/office/drawing/2014/main" id="{59AE4EC2-D6F1-44E7-9B63-1E1BFC9719DE}"/>
              </a:ext>
            </a:extLst>
          </p:cNvPr>
          <p:cNvSpPr/>
          <p:nvPr userDrawn="1"/>
        </p:nvSpPr>
        <p:spPr>
          <a:xfrm>
            <a:off x="1357662" y="2676526"/>
            <a:ext cx="1362773" cy="1362773"/>
          </a:xfrm>
          <a:prstGeom prst="teardrop">
            <a:avLst/>
          </a:prstGeom>
          <a:solidFill>
            <a:srgbClr val="330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F77C15E8-E4BE-45B5-8B68-B7DF73F4AD03}"/>
              </a:ext>
            </a:extLst>
          </p:cNvPr>
          <p:cNvSpPr/>
          <p:nvPr userDrawn="1"/>
        </p:nvSpPr>
        <p:spPr>
          <a:xfrm>
            <a:off x="3386138" y="2676526"/>
            <a:ext cx="1362773" cy="136277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a:extLst>
              <a:ext uri="{FF2B5EF4-FFF2-40B4-BE49-F238E27FC236}">
                <a16:creationId xmlns:a16="http://schemas.microsoft.com/office/drawing/2014/main" id="{66B7B0BA-0858-4F92-845D-0BAFEB96D5B1}"/>
              </a:ext>
            </a:extLst>
          </p:cNvPr>
          <p:cNvSpPr/>
          <p:nvPr userDrawn="1"/>
        </p:nvSpPr>
        <p:spPr>
          <a:xfrm>
            <a:off x="5414614" y="2676526"/>
            <a:ext cx="1362773" cy="136277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5C96879-1E13-4464-80BC-E88CC35309F9}"/>
              </a:ext>
            </a:extLst>
          </p:cNvPr>
          <p:cNvSpPr/>
          <p:nvPr userDrawn="1"/>
        </p:nvSpPr>
        <p:spPr>
          <a:xfrm>
            <a:off x="7443090" y="2676526"/>
            <a:ext cx="1362773" cy="136277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3A77B1AF-F1E0-49A3-8E52-B6DA0AD97819}"/>
              </a:ext>
            </a:extLst>
          </p:cNvPr>
          <p:cNvSpPr/>
          <p:nvPr userDrawn="1"/>
        </p:nvSpPr>
        <p:spPr>
          <a:xfrm>
            <a:off x="9471565" y="2676526"/>
            <a:ext cx="1362773" cy="136277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EEDF25-EBA2-4BF3-8187-61FE01424118}"/>
              </a:ext>
            </a:extLst>
          </p:cNvPr>
          <p:cNvSpPr txBox="1"/>
          <p:nvPr userDrawn="1"/>
        </p:nvSpPr>
        <p:spPr>
          <a:xfrm>
            <a:off x="9471565" y="4175318"/>
            <a:ext cx="1291685" cy="738664"/>
          </a:xfrm>
          <a:prstGeom prst="rect">
            <a:avLst/>
          </a:prstGeom>
          <a:noFill/>
        </p:spPr>
        <p:txBody>
          <a:bodyPr wrap="square" lIns="0" tIns="0" rIns="0" bIns="0" rtlCol="0">
            <a:spAutoFit/>
          </a:bodyPr>
          <a:lstStyle/>
          <a:p>
            <a:r>
              <a:rPr lang="en-US" sz="1200" b="1"/>
              <a:t>Primary Yellow</a:t>
            </a:r>
          </a:p>
          <a:p>
            <a:r>
              <a:rPr lang="en-US" sz="1200"/>
              <a:t>R: 255</a:t>
            </a:r>
          </a:p>
          <a:p>
            <a:r>
              <a:rPr lang="en-US" sz="1200"/>
              <a:t>G: 195</a:t>
            </a:r>
          </a:p>
          <a:p>
            <a:r>
              <a:rPr lang="en-US" sz="1200"/>
              <a:t>B: 0</a:t>
            </a:r>
          </a:p>
        </p:txBody>
      </p:sp>
    </p:spTree>
    <p:extLst>
      <p:ext uri="{BB962C8B-B14F-4D97-AF65-F5344CB8AC3E}">
        <p14:creationId xmlns:p14="http://schemas.microsoft.com/office/powerpoint/2010/main" val="268471605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solidFill>
                <a:schemeClr val="bg1"/>
              </a:solidFill>
            </a:endParaRPr>
          </a:p>
          <a:p>
            <a:pPr algn="ctr"/>
            <a:r>
              <a:rPr lang="en-US" sz="3200" b="0" baseline="0">
                <a:solidFill>
                  <a:schemeClr val="bg1"/>
                </a:solidFill>
              </a:rPr>
              <a:t>Delete any master slides that occur after this layout</a:t>
            </a:r>
            <a:endParaRPr lang="en-US" sz="3200" b="0">
              <a:solidFill>
                <a:schemeClr val="bg1"/>
              </a:solidFill>
            </a:endParaRPr>
          </a:p>
        </p:txBody>
      </p:sp>
      <p:sp>
        <p:nvSpPr>
          <p:cNvPr id="4" name="TextBox 3">
            <a:extLst>
              <a:ext uri="{FF2B5EF4-FFF2-40B4-BE49-F238E27FC236}">
                <a16:creationId xmlns:a16="http://schemas.microsoft.com/office/drawing/2014/main" id="{43244164-AF3D-41DA-9C7E-185676505C90}"/>
              </a:ext>
            </a:extLst>
          </p:cNvPr>
          <p:cNvSpPr txBox="1"/>
          <p:nvPr userDrawn="1"/>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solidFill>
                <a:schemeClr val="bg1"/>
              </a:solidFill>
            </a:endParaRPr>
          </a:p>
          <a:p>
            <a:pPr algn="ctr"/>
            <a:r>
              <a:rPr lang="en-US" sz="3200" b="0" baseline="0">
                <a:solidFill>
                  <a:schemeClr val="bg1"/>
                </a:solidFill>
              </a:rPr>
              <a:t>Delete any master slides that occur after this layout</a:t>
            </a:r>
            <a:endParaRPr lang="en-US" sz="3200" b="0">
              <a:solidFill>
                <a:schemeClr val="bg1"/>
              </a:solidFill>
            </a:endParaRPr>
          </a:p>
        </p:txBody>
      </p:sp>
    </p:spTree>
    <p:extLst>
      <p:ext uri="{BB962C8B-B14F-4D97-AF65-F5344CB8AC3E}">
        <p14:creationId xmlns:p14="http://schemas.microsoft.com/office/powerpoint/2010/main" val="322446158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head">
  <p:cSld name="Title, Subhead">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914400" y="694944"/>
            <a:ext cx="10363200" cy="594360"/>
          </a:xfrm>
          <a:prstGeom prst="rect">
            <a:avLst/>
          </a:prstGeom>
          <a:noFill/>
          <a:ln>
            <a:noFill/>
          </a:ln>
        </p:spPr>
        <p:txBody>
          <a:bodyPr spcFirstLastPara="1" wrap="square" lIns="0" tIns="45700" rIns="0" bIns="0" anchor="b" anchorCtr="0">
            <a:noAutofit/>
          </a:bodyPr>
          <a:lstStyle>
            <a:lvl1pPr lvl="0" algn="l">
              <a:lnSpc>
                <a:spcPct val="90000"/>
              </a:lnSpc>
              <a:spcBef>
                <a:spcPts val="0"/>
              </a:spcBef>
              <a:spcAft>
                <a:spcPts val="0"/>
              </a:spcAft>
              <a:buClr>
                <a:schemeClr val="dk1"/>
              </a:buClr>
              <a:buSzPts val="3200"/>
              <a:buFont typeface="Calibri"/>
              <a:buNone/>
              <a:defRPr sz="32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914721" y="1353312"/>
            <a:ext cx="10362880" cy="4754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p:nvPr/>
        </p:nvSpPr>
        <p:spPr>
          <a:xfrm>
            <a:off x="4458789" y="204929"/>
            <a:ext cx="3274423" cy="28738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i="0" u="none" strike="noStrike" cap="none">
                <a:solidFill>
                  <a:srgbClr val="7F7F7F"/>
                </a:solidFill>
                <a:latin typeface="Calibri"/>
                <a:ea typeface="Calibri"/>
                <a:cs typeface="Calibri"/>
                <a:sym typeface="Calibri"/>
              </a:rPr>
              <a:t>DRAFT | FOR DISCUSSION ONLY</a:t>
            </a:r>
            <a:endParaRPr/>
          </a:p>
        </p:txBody>
      </p:sp>
    </p:spTree>
    <p:extLst>
      <p:ext uri="{BB962C8B-B14F-4D97-AF65-F5344CB8AC3E}">
        <p14:creationId xmlns:p14="http://schemas.microsoft.com/office/powerpoint/2010/main" val="37972079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2.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5.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6.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1828800"/>
            <a:ext cx="11429999"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381000" y="685800"/>
            <a:ext cx="11430000" cy="594360"/>
          </a:xfrm>
          <a:prstGeom prst="rect">
            <a:avLst/>
          </a:prstGeom>
        </p:spPr>
        <p:txBody>
          <a:bodyPr vert="horz" lIns="0" tIns="45720" rIns="0" bIns="0" rtlCol="0" anchor="b" anchorCtr="0">
            <a:noAutofit/>
          </a:bodyPr>
          <a:lstStyle/>
          <a:p>
            <a:pPr marL="0" lvl="0" defTabSz="685800">
              <a:lnSpc>
                <a:spcPct val="85000"/>
              </a:lnSpc>
            </a:pPr>
            <a:r>
              <a:rPr lang="en-US"/>
              <a:t>Click To Edit Master Title</a:t>
            </a:r>
          </a:p>
        </p:txBody>
      </p:sp>
      <p:sp>
        <p:nvSpPr>
          <p:cNvPr id="4" name="Rectangle 2"/>
          <p:cNvSpPr>
            <a:spLocks/>
          </p:cNvSpPr>
          <p:nvPr/>
        </p:nvSpPr>
        <p:spPr bwMode="auto">
          <a:xfrm>
            <a:off x="914719" y="6444147"/>
            <a:ext cx="246702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4F2FB2-4A16-1542-BD5E-F56870239E74}" type="slidenum">
              <a:rPr lang="en-US" sz="800" smtClean="0">
                <a:solidFill>
                  <a:schemeClr val="accent2"/>
                </a:solidFill>
                <a:latin typeface="Open Sans" charset="0"/>
                <a:ea typeface="Open Sans" charset="0"/>
                <a:cs typeface="Open Sans" charset="0"/>
                <a:sym typeface="Frutiger Next Pro Light"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800">
                <a:solidFill>
                  <a:schemeClr val="accent2"/>
                </a:solidFill>
                <a:latin typeface="Open Sans" charset="0"/>
                <a:ea typeface="Open Sans" charset="0"/>
                <a:cs typeface="Open Sans" charset="0"/>
                <a:sym typeface="Frutiger Next Pro Light" charset="0"/>
              </a:rPr>
              <a:t>  |  </a:t>
            </a:r>
            <a:r>
              <a:rPr lang="en-US" sz="800" kern="1200">
                <a:solidFill>
                  <a:schemeClr val="accent2"/>
                </a:solidFill>
                <a:latin typeface="Open Sans" charset="0"/>
                <a:ea typeface="Open Sans" charset="0"/>
                <a:cs typeface="Open Sans" charset="0"/>
              </a:rPr>
              <a:t>NTIA Office of Internet Connectivity &amp; Growth</a:t>
            </a:r>
          </a:p>
        </p:txBody>
      </p:sp>
      <p:pic>
        <p:nvPicPr>
          <p:cNvPr id="5" name="Picture 2" descr="Internet for All">
            <a:extLst>
              <a:ext uri="{FF2B5EF4-FFF2-40B4-BE49-F238E27FC236}">
                <a16:creationId xmlns:a16="http://schemas.microsoft.com/office/drawing/2014/main" id="{4E0530D2-0B63-4BC0-BC79-CF56484DC89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5273" y="228325"/>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972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dt="0"/>
  <p:txStyles>
    <p:titleStyle>
      <a:lvl1pPr algn="l" defTabSz="914400" rtl="0" eaLnBrk="1" latinLnBrk="0" hangingPunct="1">
        <a:lnSpc>
          <a:spcPct val="80000"/>
        </a:lnSpc>
        <a:spcBef>
          <a:spcPct val="0"/>
        </a:spcBef>
        <a:buNone/>
        <a:defRPr lang="en-US" sz="3200" b="1" i="0" u="none" kern="1200" cap="none" spc="-75"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Tx/>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Tx/>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Tx/>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Tx/>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Tx/>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4" pos="7440">
          <p15:clr>
            <a:srgbClr val="F26B43"/>
          </p15:clr>
        </p15:guide>
        <p15:guide id="6" orient="horz" pos="1152">
          <p15:clr>
            <a:srgbClr val="F26B43"/>
          </p15:clr>
        </p15:guide>
        <p15:guide id="9" orient="horz" pos="3888">
          <p15:clr>
            <a:srgbClr val="F26B43"/>
          </p15:clr>
        </p15:guide>
        <p15:guide id="10" orient="horz" pos="432">
          <p15:clr>
            <a:srgbClr val="F26B43"/>
          </p15:clr>
        </p15:guide>
        <p15:guide id="11" orient="horz" pos="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pic>
        <p:nvPicPr>
          <p:cNvPr id="13" name="Picture 12" descr="A picture containing text, sign, black&#10;&#10;Description automatically generated">
            <a:extLst>
              <a:ext uri="{FF2B5EF4-FFF2-40B4-BE49-F238E27FC236}">
                <a16:creationId xmlns:a16="http://schemas.microsoft.com/office/drawing/2014/main" id="{21391B28-3BA9-5CD7-BEA3-CA7D0DD76EF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33994" y="222833"/>
            <a:ext cx="1353312" cy="676656"/>
          </a:xfrm>
          <a:prstGeom prst="rect">
            <a:avLst/>
          </a:prstGeom>
        </p:spPr>
      </p:pic>
      <p:grpSp>
        <p:nvGrpSpPr>
          <p:cNvPr id="14" name="Group 13">
            <a:extLst>
              <a:ext uri="{FF2B5EF4-FFF2-40B4-BE49-F238E27FC236}">
                <a16:creationId xmlns:a16="http://schemas.microsoft.com/office/drawing/2014/main" id="{DDB27612-887A-9E2C-6EC8-FC5F3D12887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91728E27-83C6-8089-E5ED-AE191BA47C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C71F6662-F0C4-BF41-1430-8AD214A9747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0" name="TextBox 9">
            <a:extLst>
              <a:ext uri="{FF2B5EF4-FFF2-40B4-BE49-F238E27FC236}">
                <a16:creationId xmlns:a16="http://schemas.microsoft.com/office/drawing/2014/main" id="{0D3A54ED-B1DF-19E5-FAFC-9B8C1248CA89}"/>
              </a:ext>
            </a:extLst>
          </p:cNvPr>
          <p:cNvSpPr txBox="1"/>
          <p:nvPr userDrawn="1"/>
        </p:nvSpPr>
        <p:spPr>
          <a:xfrm>
            <a:off x="4267201" y="6281520"/>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spTree>
    <p:extLst>
      <p:ext uri="{BB962C8B-B14F-4D97-AF65-F5344CB8AC3E}">
        <p14:creationId xmlns:p14="http://schemas.microsoft.com/office/powerpoint/2010/main" val="10916333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grpSp>
        <p:nvGrpSpPr>
          <p:cNvPr id="14" name="Group 13">
            <a:extLst>
              <a:ext uri="{FF2B5EF4-FFF2-40B4-BE49-F238E27FC236}">
                <a16:creationId xmlns:a16="http://schemas.microsoft.com/office/drawing/2014/main" id="{DDB27612-887A-9E2C-6EC8-FC5F3D12887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91728E27-83C6-8089-E5ED-AE191BA47C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C71F6662-F0C4-BF41-1430-8AD214A9747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0" name="TextBox 9">
            <a:extLst>
              <a:ext uri="{FF2B5EF4-FFF2-40B4-BE49-F238E27FC236}">
                <a16:creationId xmlns:a16="http://schemas.microsoft.com/office/drawing/2014/main" id="{0D3A54ED-B1DF-19E5-FAFC-9B8C1248CA89}"/>
              </a:ext>
            </a:extLst>
          </p:cNvPr>
          <p:cNvSpPr txBox="1"/>
          <p:nvPr userDrawn="1"/>
        </p:nvSpPr>
        <p:spPr>
          <a:xfrm>
            <a:off x="4267201" y="6281520"/>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pic>
        <p:nvPicPr>
          <p:cNvPr id="11" name="Picture 2" descr="Internet for All">
            <a:extLst>
              <a:ext uri="{FF2B5EF4-FFF2-40B4-BE49-F238E27FC236}">
                <a16:creationId xmlns:a16="http://schemas.microsoft.com/office/drawing/2014/main" id="{8E52B0A0-1F6A-4CA4-AB28-B8A07D3E5741}"/>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273562" y="351259"/>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971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0" name="TextBox 9">
            <a:extLst>
              <a:ext uri="{FF2B5EF4-FFF2-40B4-BE49-F238E27FC236}">
                <a16:creationId xmlns:a16="http://schemas.microsoft.com/office/drawing/2014/main" id="{0D3A54ED-B1DF-19E5-FAFC-9B8C1248CA89}"/>
              </a:ext>
            </a:extLst>
          </p:cNvPr>
          <p:cNvSpPr txBox="1"/>
          <p:nvPr userDrawn="1"/>
        </p:nvSpPr>
        <p:spPr>
          <a:xfrm>
            <a:off x="4267201" y="6281520"/>
            <a:ext cx="3657599" cy="246221"/>
          </a:xfrm>
          <a:prstGeom prst="rect">
            <a:avLst/>
          </a:prstGeom>
          <a:noFill/>
        </p:spPr>
        <p:txBody>
          <a:bodyPr wrap="square" rtlCol="0">
            <a:spAutoFit/>
          </a:bodyPr>
          <a:lstStyle/>
          <a:p>
            <a:pPr algn="ctr"/>
            <a:r>
              <a:rPr lang="en-US" sz="1000" b="1" cap="all" baseline="0">
                <a:solidFill>
                  <a:srgbClr val="C00000"/>
                </a:solidFill>
              </a:rPr>
              <a:t>Internal Use Only</a:t>
            </a:r>
          </a:p>
        </p:txBody>
      </p:sp>
    </p:spTree>
    <p:extLst>
      <p:ext uri="{BB962C8B-B14F-4D97-AF65-F5344CB8AC3E}">
        <p14:creationId xmlns:p14="http://schemas.microsoft.com/office/powerpoint/2010/main" val="36275709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6219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sldNum="0" hdr="0" dt="0"/>
  <p:txStyles>
    <p:titleStyle>
      <a:lvl1pPr algn="l" defTabSz="914400" rtl="0" eaLnBrk="1" latinLnBrk="0" hangingPunct="1">
        <a:lnSpc>
          <a:spcPct val="90000"/>
        </a:lnSpc>
        <a:spcBef>
          <a:spcPct val="0"/>
        </a:spcBef>
        <a:buNone/>
        <a:defRPr sz="32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57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2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6879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hf sldNum="0" hdr="0" dt="0"/>
  <p:txStyles>
    <p:titleStyle>
      <a:lvl1pPr algn="l" defTabSz="1219169" rtl="0" eaLnBrk="1" latinLnBrk="0" hangingPunct="1">
        <a:lnSpc>
          <a:spcPct val="90000"/>
        </a:lnSpc>
        <a:spcBef>
          <a:spcPct val="0"/>
        </a:spcBef>
        <a:buNone/>
        <a:defRPr sz="4267"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304795" indent="-304795" algn="l" defTabSz="1219169" rtl="0" eaLnBrk="1" latinLnBrk="0" hangingPunct="1">
        <a:lnSpc>
          <a:spcPct val="125000"/>
        </a:lnSpc>
        <a:spcBef>
          <a:spcPts val="1335"/>
        </a:spcBef>
        <a:buFont typeface="Arial" panose="020B0604020202020204" pitchFamily="34" charset="0"/>
        <a:buChar char="•"/>
        <a:defRPr sz="2133"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914378" indent="-304795" algn="l" defTabSz="1219169" rtl="0" eaLnBrk="1" latinLnBrk="0" hangingPunct="1">
        <a:lnSpc>
          <a:spcPct val="125000"/>
        </a:lnSpc>
        <a:spcBef>
          <a:spcPts val="667"/>
        </a:spcBef>
        <a:buFont typeface="Arial" panose="020B0604020202020204" pitchFamily="34" charset="0"/>
        <a:buChar char="•"/>
        <a:defRPr sz="2133"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523963" indent="-304795" algn="l" defTabSz="1219169" rtl="0" eaLnBrk="1" latinLnBrk="0" hangingPunct="1">
        <a:lnSpc>
          <a:spcPct val="125000"/>
        </a:lnSpc>
        <a:spcBef>
          <a:spcPts val="667"/>
        </a:spcBef>
        <a:buFont typeface="Arial" panose="020B0604020202020204" pitchFamily="34" charset="0"/>
        <a:buChar char="•"/>
        <a:defRPr sz="2133"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2133548" indent="-304795" algn="l" defTabSz="1219169" rtl="0" eaLnBrk="1" latinLnBrk="0" hangingPunct="1">
        <a:lnSpc>
          <a:spcPct val="125000"/>
        </a:lnSpc>
        <a:spcBef>
          <a:spcPts val="667"/>
        </a:spcBef>
        <a:buFont typeface="Arial" panose="020B0604020202020204" pitchFamily="34" charset="0"/>
        <a:buChar char="•"/>
        <a:defRPr sz="2133"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743133" indent="-304795" algn="l" defTabSz="1219169" rtl="0" eaLnBrk="1" latinLnBrk="0" hangingPunct="1">
        <a:lnSpc>
          <a:spcPct val="125000"/>
        </a:lnSpc>
        <a:spcBef>
          <a:spcPts val="667"/>
        </a:spcBef>
        <a:buFont typeface="Arial" panose="020B0604020202020204" pitchFamily="34" charset="0"/>
        <a:buChar char="•"/>
        <a:defRPr sz="2133"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3352718" indent="-304795" algn="l" defTabSz="1219169"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2302" indent="-304795" algn="l" defTabSz="1219169"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1888" indent="-304795" algn="l" defTabSz="1219169"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1473" indent="-304795" algn="l" defTabSz="1219169"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19169" rtl="0" eaLnBrk="1" latinLnBrk="0" hangingPunct="1">
        <a:defRPr sz="2402" kern="1200">
          <a:solidFill>
            <a:schemeClr val="tx1"/>
          </a:solidFill>
          <a:latin typeface="+mn-lt"/>
          <a:ea typeface="+mn-ea"/>
          <a:cs typeface="+mn-cs"/>
        </a:defRPr>
      </a:lvl1pPr>
      <a:lvl2pPr marL="609585" algn="l" defTabSz="1219169" rtl="0" eaLnBrk="1" latinLnBrk="0" hangingPunct="1">
        <a:defRPr sz="2402" kern="1200">
          <a:solidFill>
            <a:schemeClr val="tx1"/>
          </a:solidFill>
          <a:latin typeface="+mn-lt"/>
          <a:ea typeface="+mn-ea"/>
          <a:cs typeface="+mn-cs"/>
        </a:defRPr>
      </a:lvl2pPr>
      <a:lvl3pPr marL="1219169" algn="l" defTabSz="1219169" rtl="0" eaLnBrk="1" latinLnBrk="0" hangingPunct="1">
        <a:defRPr sz="2402" kern="1200">
          <a:solidFill>
            <a:schemeClr val="tx1"/>
          </a:solidFill>
          <a:latin typeface="+mn-lt"/>
          <a:ea typeface="+mn-ea"/>
          <a:cs typeface="+mn-cs"/>
        </a:defRPr>
      </a:lvl3pPr>
      <a:lvl4pPr marL="1828757" algn="l" defTabSz="1219169" rtl="0" eaLnBrk="1" latinLnBrk="0" hangingPunct="1">
        <a:defRPr sz="2402" kern="1200">
          <a:solidFill>
            <a:schemeClr val="tx1"/>
          </a:solidFill>
          <a:latin typeface="+mn-lt"/>
          <a:ea typeface="+mn-ea"/>
          <a:cs typeface="+mn-cs"/>
        </a:defRPr>
      </a:lvl4pPr>
      <a:lvl5pPr marL="2438339" algn="l" defTabSz="1219169" rtl="0" eaLnBrk="1" latinLnBrk="0" hangingPunct="1">
        <a:defRPr sz="2402" kern="1200">
          <a:solidFill>
            <a:schemeClr val="tx1"/>
          </a:solidFill>
          <a:latin typeface="+mn-lt"/>
          <a:ea typeface="+mn-ea"/>
          <a:cs typeface="+mn-cs"/>
        </a:defRPr>
      </a:lvl5pPr>
      <a:lvl6pPr marL="3047925" algn="l" defTabSz="1219169" rtl="0" eaLnBrk="1" latinLnBrk="0" hangingPunct="1">
        <a:defRPr sz="2402" kern="1200">
          <a:solidFill>
            <a:schemeClr val="tx1"/>
          </a:solidFill>
          <a:latin typeface="+mn-lt"/>
          <a:ea typeface="+mn-ea"/>
          <a:cs typeface="+mn-cs"/>
        </a:defRPr>
      </a:lvl6pPr>
      <a:lvl7pPr marL="3657508" algn="l" defTabSz="1219169" rtl="0" eaLnBrk="1" latinLnBrk="0" hangingPunct="1">
        <a:defRPr sz="2402" kern="1200">
          <a:solidFill>
            <a:schemeClr val="tx1"/>
          </a:solidFill>
          <a:latin typeface="+mn-lt"/>
          <a:ea typeface="+mn-ea"/>
          <a:cs typeface="+mn-cs"/>
        </a:defRPr>
      </a:lvl7pPr>
      <a:lvl8pPr marL="4267095" algn="l" defTabSz="1219169" rtl="0" eaLnBrk="1" latinLnBrk="0" hangingPunct="1">
        <a:defRPr sz="2402" kern="1200">
          <a:solidFill>
            <a:schemeClr val="tx1"/>
          </a:solidFill>
          <a:latin typeface="+mn-lt"/>
          <a:ea typeface="+mn-ea"/>
          <a:cs typeface="+mn-cs"/>
        </a:defRPr>
      </a:lvl8pPr>
      <a:lvl9pPr marL="4876679" algn="l" defTabSz="1219169" rtl="0" eaLnBrk="1" latinLnBrk="0" hangingPunct="1">
        <a:defRPr sz="240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297">
          <p15:clr>
            <a:srgbClr val="F26B43"/>
          </p15:clr>
        </p15:guide>
        <p15:guide id="4" orient="horz" pos="408">
          <p15:clr>
            <a:srgbClr val="F26B43"/>
          </p15:clr>
        </p15:guide>
        <p15:guide id="5" orient="horz" pos="3888">
          <p15:clr>
            <a:srgbClr val="F26B43"/>
          </p15:clr>
        </p15:guide>
        <p15:guide id="6" pos="4023">
          <p15:clr>
            <a:srgbClr val="F26B43"/>
          </p15:clr>
        </p15:guide>
        <p15:guide id="7" pos="2484">
          <p15:clr>
            <a:srgbClr val="F26B43"/>
          </p15:clr>
        </p15:guide>
        <p15:guide id="9" pos="1512">
          <p15:clr>
            <a:srgbClr val="F26B43"/>
          </p15:clr>
        </p15:guide>
        <p15:guide id="10" pos="2160">
          <p15:clr>
            <a:srgbClr val="F26B43"/>
          </p15:clr>
        </p15:guide>
        <p15:guide id="11" pos="1836">
          <p15:clr>
            <a:srgbClr val="F26B43"/>
          </p15:clr>
        </p15:guide>
        <p15:guide id="12" pos="2808">
          <p15:clr>
            <a:srgbClr val="F26B43"/>
          </p15:clr>
        </p15:guide>
        <p15:guide id="13" orient="horz" pos="480">
          <p15:clr>
            <a:srgbClr val="F26B43"/>
          </p15:clr>
        </p15:guide>
        <p15:guide id="14" pos="2079">
          <p15:clr>
            <a:srgbClr val="F26B43"/>
          </p15:clr>
        </p15:guide>
        <p15:guide id="15" pos="2241">
          <p15:clr>
            <a:srgbClr val="F26B43"/>
          </p15:clr>
        </p15:guide>
        <p15:guide id="16" pos="3213">
          <p15:clr>
            <a:srgbClr val="F26B43"/>
          </p15:clr>
        </p15:guide>
        <p15:guide id="17" pos="11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pereira@ntia.gov"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7FFFD9A9_BA4CECD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svg"/><Relationship Id="rId1" Type="http://schemas.openxmlformats.org/officeDocument/2006/relationships/slideLayout" Target="../slideLayouts/slideLayout29.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notesSlide" Target="../notesSlides/notesSlide8.xml"/><Relationship Id="rId16" Type="http://schemas.openxmlformats.org/officeDocument/2006/relationships/image" Target="../media/image83.svg"/><Relationship Id="rId1" Type="http://schemas.openxmlformats.org/officeDocument/2006/relationships/slideLayout" Target="../slideLayouts/slideLayout29.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1CAE-632A-4855-BB12-AD37DFB7BBD3}"/>
              </a:ext>
            </a:extLst>
          </p:cNvPr>
          <p:cNvSpPr>
            <a:spLocks noGrp="1"/>
          </p:cNvSpPr>
          <p:nvPr>
            <p:ph type="ctrTitle"/>
          </p:nvPr>
        </p:nvSpPr>
        <p:spPr>
          <a:xfrm>
            <a:off x="2436876" y="2781773"/>
            <a:ext cx="7318248" cy="997196"/>
          </a:xfrm>
        </p:spPr>
        <p:txBody>
          <a:bodyPr/>
          <a:lstStyle/>
          <a:p>
            <a:r>
              <a:rPr lang="en-US" sz="3600" dirty="0">
                <a:latin typeface="Arial"/>
                <a:cs typeface="Arial"/>
              </a:rPr>
              <a:t>Permitting to Accelerate Broadband Deployment</a:t>
            </a:r>
            <a:endParaRPr lang="en-US" sz="3600" dirty="0"/>
          </a:p>
        </p:txBody>
      </p:sp>
      <p:sp>
        <p:nvSpPr>
          <p:cNvPr id="3" name="Subtitle 2">
            <a:extLst>
              <a:ext uri="{FF2B5EF4-FFF2-40B4-BE49-F238E27FC236}">
                <a16:creationId xmlns:a16="http://schemas.microsoft.com/office/drawing/2014/main" id="{799BE068-6E59-47DD-8340-49980B122234}"/>
              </a:ext>
            </a:extLst>
          </p:cNvPr>
          <p:cNvSpPr>
            <a:spLocks noGrp="1"/>
          </p:cNvSpPr>
          <p:nvPr>
            <p:ph type="subTitle" idx="1"/>
          </p:nvPr>
        </p:nvSpPr>
        <p:spPr>
          <a:xfrm>
            <a:off x="2130552" y="4214814"/>
            <a:ext cx="8549640" cy="1015663"/>
          </a:xfrm>
        </p:spPr>
        <p:txBody>
          <a:bodyPr wrap="square" lIns="0" tIns="0" rIns="0" bIns="0" anchor="t">
            <a:spAutoFit/>
          </a:bodyPr>
          <a:lstStyle/>
          <a:p>
            <a:pPr>
              <a:lnSpc>
                <a:spcPct val="100000"/>
              </a:lnSpc>
            </a:pPr>
            <a:r>
              <a:rPr lang="en-US" dirty="0">
                <a:latin typeface="Georgia"/>
                <a:cs typeface="Arial"/>
              </a:rPr>
              <a:t>Amanda Pereira, Environmental Program Officer</a:t>
            </a:r>
            <a:endParaRPr lang="en-US" dirty="0"/>
          </a:p>
          <a:p>
            <a:pPr>
              <a:lnSpc>
                <a:spcPct val="100000"/>
              </a:lnSpc>
            </a:pPr>
            <a:r>
              <a:rPr lang="en-US" dirty="0">
                <a:latin typeface="Georgia"/>
                <a:cs typeface="Arial"/>
              </a:rPr>
              <a:t>National Telecommunications and Information Administration</a:t>
            </a:r>
          </a:p>
          <a:p>
            <a:pPr>
              <a:lnSpc>
                <a:spcPct val="100000"/>
              </a:lnSpc>
            </a:pPr>
            <a:r>
              <a:rPr lang="en-US" dirty="0">
                <a:latin typeface="Georgia"/>
                <a:cs typeface="Arial"/>
              </a:rPr>
              <a:t>Office of Internet Connectivity and Growth</a:t>
            </a:r>
          </a:p>
          <a:p>
            <a:pPr>
              <a:lnSpc>
                <a:spcPct val="100000"/>
              </a:lnSpc>
            </a:pPr>
            <a:r>
              <a:rPr lang="en-US" dirty="0">
                <a:solidFill>
                  <a:srgbClr val="FFFFFF"/>
                </a:solidFill>
                <a:latin typeface="Georgia"/>
                <a:cs typeface="Arial"/>
                <a:hlinkClick r:id="rId3">
                  <a:extLst>
                    <a:ext uri="{A12FA001-AC4F-418D-AE19-62706E023703}">
                      <ahyp:hlinkClr xmlns:ahyp="http://schemas.microsoft.com/office/drawing/2018/hyperlinkcolor" val="tx"/>
                    </a:ext>
                  </a:extLst>
                </a:hlinkClick>
              </a:rPr>
              <a:t>apereira@ntia.gov</a:t>
            </a:r>
            <a:r>
              <a:rPr lang="en-US" dirty="0">
                <a:solidFill>
                  <a:srgbClr val="FFFFFF"/>
                </a:solidFill>
                <a:latin typeface="Georgia"/>
                <a:cs typeface="Arial"/>
              </a:rPr>
              <a:t> </a:t>
            </a:r>
            <a:endParaRPr lang="en-US" dirty="0">
              <a:solidFill>
                <a:srgbClr val="FFFFFF"/>
              </a:solidFill>
            </a:endParaRPr>
          </a:p>
        </p:txBody>
      </p:sp>
      <p:grpSp>
        <p:nvGrpSpPr>
          <p:cNvPr id="4" name="Group 3">
            <a:extLst>
              <a:ext uri="{FF2B5EF4-FFF2-40B4-BE49-F238E27FC236}">
                <a16:creationId xmlns:a16="http://schemas.microsoft.com/office/drawing/2014/main" id="{7A996391-23E3-AA62-1E93-466504E32684}"/>
              </a:ext>
            </a:extLst>
          </p:cNvPr>
          <p:cNvGrpSpPr/>
          <p:nvPr/>
        </p:nvGrpSpPr>
        <p:grpSpPr>
          <a:xfrm>
            <a:off x="5043242" y="5288721"/>
            <a:ext cx="2105588" cy="884602"/>
            <a:chOff x="10271154" y="6088027"/>
            <a:chExt cx="1088258" cy="457200"/>
          </a:xfrm>
        </p:grpSpPr>
        <p:pic>
          <p:nvPicPr>
            <p:cNvPr id="5" name="Picture 4" descr="Logo&#10;&#10;Description automatically generated">
              <a:extLst>
                <a:ext uri="{FF2B5EF4-FFF2-40B4-BE49-F238E27FC236}">
                  <a16:creationId xmlns:a16="http://schemas.microsoft.com/office/drawing/2014/main" id="{5E5C3D3F-988B-4BBB-4A3F-96D8D606E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6" name="Picture 5" descr="Logo&#10;&#10;Description automatically generated">
              <a:extLst>
                <a:ext uri="{FF2B5EF4-FFF2-40B4-BE49-F238E27FC236}">
                  <a16:creationId xmlns:a16="http://schemas.microsoft.com/office/drawing/2014/main" id="{778E9171-476D-0DA7-E234-17F532D95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Tree>
    <p:extLst>
      <p:ext uri="{BB962C8B-B14F-4D97-AF65-F5344CB8AC3E}">
        <p14:creationId xmlns:p14="http://schemas.microsoft.com/office/powerpoint/2010/main" val="380813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8C21-9D6C-452A-93A7-B3A3DA218897}"/>
              </a:ext>
            </a:extLst>
          </p:cNvPr>
          <p:cNvSpPr>
            <a:spLocks noGrp="1"/>
          </p:cNvSpPr>
          <p:nvPr>
            <p:ph type="ctrTitle"/>
          </p:nvPr>
        </p:nvSpPr>
        <p:spPr>
          <a:xfrm>
            <a:off x="1695450" y="3284529"/>
            <a:ext cx="8801100" cy="553998"/>
          </a:xfrm>
        </p:spPr>
        <p:txBody>
          <a:bodyPr/>
          <a:lstStyle/>
          <a:p>
            <a:r>
              <a:rPr lang="en-US">
                <a:latin typeface="+mj-lt"/>
              </a:rPr>
              <a:t>Planning For A Successful Process</a:t>
            </a:r>
          </a:p>
        </p:txBody>
      </p:sp>
    </p:spTree>
    <p:extLst>
      <p:ext uri="{BB962C8B-B14F-4D97-AF65-F5344CB8AC3E}">
        <p14:creationId xmlns:p14="http://schemas.microsoft.com/office/powerpoint/2010/main" val="312560354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87072-1BFA-3F4D-BD86-E4CA92D111AF}"/>
              </a:ext>
            </a:extLst>
          </p:cNvPr>
          <p:cNvSpPr>
            <a:spLocks noGrp="1"/>
          </p:cNvSpPr>
          <p:nvPr>
            <p:ph idx="10"/>
          </p:nvPr>
        </p:nvSpPr>
        <p:spPr>
          <a:xfrm>
            <a:off x="511728" y="1554480"/>
            <a:ext cx="11291582" cy="4359758"/>
          </a:xfrm>
        </p:spPr>
        <p:txBody>
          <a:bodyPr/>
          <a:lstStyle/>
          <a:p>
            <a:pPr>
              <a:lnSpc>
                <a:spcPct val="100000"/>
              </a:lnSpc>
              <a:spcBef>
                <a:spcPts val="0"/>
              </a:spcBef>
            </a:pPr>
            <a:r>
              <a:rPr lang="en-US" sz="1500" dirty="0"/>
              <a:t>Eligible Entities and subgrantees can do the following in the project planning process to avoid or minimize impacts to sensitive resources:</a:t>
            </a:r>
          </a:p>
          <a:p>
            <a:pPr marL="342900" indent="-342900">
              <a:buAutoNum type="arabicPeriod"/>
            </a:pPr>
            <a:r>
              <a:rPr lang="en-US" sz="1500" dirty="0">
                <a:latin typeface="Georgia"/>
                <a:cs typeface="Arial"/>
              </a:rPr>
              <a:t>Consult the </a:t>
            </a:r>
            <a:r>
              <a:rPr lang="en-US" sz="1500" i="1" dirty="0">
                <a:latin typeface="Georgia"/>
                <a:cs typeface="Arial"/>
              </a:rPr>
              <a:t>2013 U.S. Fish and Wildlife Service (USFWS) Revised Voluntary Guidelines for Communication Tower Design, Siting, Construction, Operation, Retrofitting, and Decommissioning</a:t>
            </a:r>
            <a:r>
              <a:rPr lang="en-US" sz="1500" dirty="0">
                <a:latin typeface="Georgia"/>
                <a:cs typeface="Arial"/>
              </a:rPr>
              <a:t> for any portion of your project that may require towers.</a:t>
            </a:r>
          </a:p>
          <a:p>
            <a:pPr marL="342900" indent="-342900">
              <a:buAutoNum type="arabicPeriod"/>
            </a:pPr>
            <a:r>
              <a:rPr lang="en-US" sz="1500" dirty="0">
                <a:latin typeface="Georgia"/>
                <a:cs typeface="Arial"/>
              </a:rPr>
              <a:t>Reach out to federal land- or resource-managing agencies early, if applicable, to determine if your proposed project that crosses those lands is feasible.  These agencies can include the US Forest Service, the Bureau of Land Management, the US Fish and Wildlife Service, the Bureau of Indian Affairs, the National Park Service, and others.  </a:t>
            </a:r>
            <a:endParaRPr lang="en-US" sz="1500" dirty="0"/>
          </a:p>
          <a:p>
            <a:pPr marL="342900" indent="-342900">
              <a:buAutoNum type="arabicPeriod"/>
            </a:pPr>
            <a:r>
              <a:rPr lang="en-US" sz="1500" dirty="0">
                <a:latin typeface="Georgia"/>
                <a:cs typeface="Arial"/>
              </a:rPr>
              <a:t>Consult the National Wetlands Inventory’s Wetlands Mapper and the US Army Corp of Engineers (USACE) Nationwide Permit Information to understand the potential presence of wetlands in your project area, and whether USACE permits may apply.</a:t>
            </a:r>
          </a:p>
          <a:p>
            <a:pPr marL="342900" indent="-342900">
              <a:buAutoNum type="arabicPeriod"/>
            </a:pPr>
            <a:r>
              <a:rPr lang="en-US" sz="1500" dirty="0">
                <a:latin typeface="Georgia"/>
                <a:cs typeface="Arial"/>
              </a:rPr>
              <a:t>Consult with your State Historic Preservation Office to inform project design.</a:t>
            </a:r>
          </a:p>
          <a:p>
            <a:pPr marL="342900" indent="-342900">
              <a:buAutoNum type="arabicPeriod"/>
            </a:pPr>
            <a:r>
              <a:rPr lang="en-US" sz="1500" dirty="0"/>
              <a:t>Engage the services of a </a:t>
            </a:r>
            <a:r>
              <a:rPr lang="en-US" sz="1500" i="1" dirty="0"/>
              <a:t>qualified consultant</a:t>
            </a:r>
            <a:r>
              <a:rPr lang="en-US" sz="1500" dirty="0"/>
              <a:t> to produce any required environmental analysis, such as Environmental Assessments, surveys, and any required studies.</a:t>
            </a:r>
          </a:p>
          <a:p>
            <a:pPr algn="ctr"/>
            <a:r>
              <a:rPr lang="en-US" b="1" i="1" dirty="0"/>
              <a:t>The most common factors that extend the EHP process are impacts to sensitive resources – understanding how to avoid or minimize those impacts is crucial for moving through the process efficiently</a:t>
            </a:r>
          </a:p>
          <a:p>
            <a:pPr marL="342900" indent="-342900">
              <a:buAutoNum type="arabicPeriod"/>
            </a:pPr>
            <a:endParaRPr lang="en-US" dirty="0"/>
          </a:p>
        </p:txBody>
      </p:sp>
      <p:sp>
        <p:nvSpPr>
          <p:cNvPr id="3" name="Title 2">
            <a:extLst>
              <a:ext uri="{FF2B5EF4-FFF2-40B4-BE49-F238E27FC236}">
                <a16:creationId xmlns:a16="http://schemas.microsoft.com/office/drawing/2014/main" id="{F16CB4FC-A2F0-ED17-D844-4CA55B13DF35}"/>
              </a:ext>
            </a:extLst>
          </p:cNvPr>
          <p:cNvSpPr>
            <a:spLocks noGrp="1"/>
          </p:cNvSpPr>
          <p:nvPr>
            <p:ph type="title"/>
          </p:nvPr>
        </p:nvSpPr>
        <p:spPr>
          <a:xfrm>
            <a:off x="838200" y="429768"/>
            <a:ext cx="8229600" cy="387798"/>
          </a:xfrm>
        </p:spPr>
        <p:txBody>
          <a:bodyPr/>
          <a:lstStyle/>
          <a:p>
            <a:r>
              <a:rPr lang="en-US"/>
              <a:t>Best Practices</a:t>
            </a:r>
          </a:p>
        </p:txBody>
      </p:sp>
    </p:spTree>
    <p:extLst>
      <p:ext uri="{BB962C8B-B14F-4D97-AF65-F5344CB8AC3E}">
        <p14:creationId xmlns:p14="http://schemas.microsoft.com/office/powerpoint/2010/main" val="24777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586122"/>
          </a:xfrm>
        </p:spPr>
        <p:txBody>
          <a:bodyPr lIns="91440"/>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solidFill>
                  <a:srgbClr val="0A2458"/>
                </a:solidFill>
                <a:ea typeface="Arial" panose="020B0604020202020204" pitchFamily="34" charset="0"/>
              </a:rPr>
              <a:t>When designing right-of-way access and permitting policies, Eligible Entities and State Broadband Offices (SBOs) should consider streamlining permitting processes.</a:t>
            </a:r>
            <a:endParaRPr kumimoji="0" lang="en-US" sz="1600" b="0" i="0" u="none" strike="noStrike" kern="1200" cap="none" spc="0" normalizeH="0" baseline="0" noProof="0">
              <a:ln>
                <a:noFill/>
              </a:ln>
              <a:solidFill>
                <a:srgbClr val="0A2458"/>
              </a:solidFill>
              <a:effectLst/>
              <a:uLnTx/>
              <a:uFillTx/>
              <a:latin typeface="Georgia" panose="02040502050405020303" pitchFamily="18" charset="0"/>
              <a:ea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535869"/>
            <a:ext cx="9049473" cy="645506"/>
          </a:xfrm>
        </p:spPr>
        <p:txBody>
          <a:bodyPr/>
          <a:lstStyle/>
          <a:p>
            <a:r>
              <a:rPr lang="en-US" sz="2400">
                <a:latin typeface="Georgia"/>
                <a:cs typeface="Arial"/>
              </a:rPr>
              <a:t>How State and Local Governments Can Streamline Permitting</a:t>
            </a:r>
          </a:p>
        </p:txBody>
      </p:sp>
      <p:sp>
        <p:nvSpPr>
          <p:cNvPr id="19" name="TextBox 18">
            <a:extLst>
              <a:ext uri="{FF2B5EF4-FFF2-40B4-BE49-F238E27FC236}">
                <a16:creationId xmlns:a16="http://schemas.microsoft.com/office/drawing/2014/main" id="{35FE31CF-123A-4DF0-AFC4-EFEAA018F35D}"/>
              </a:ext>
            </a:extLst>
          </p:cNvPr>
          <p:cNvSpPr txBox="1"/>
          <p:nvPr/>
        </p:nvSpPr>
        <p:spPr>
          <a:xfrm>
            <a:off x="838200" y="6616825"/>
            <a:ext cx="10515599" cy="215444"/>
          </a:xfrm>
          <a:prstGeom prst="rect">
            <a:avLst/>
          </a:prstGeom>
          <a:noFill/>
        </p:spPr>
        <p:txBody>
          <a:bodyPr wrap="square">
            <a:spAutoFit/>
          </a:bodyPr>
          <a:lstStyle/>
          <a:p>
            <a:r>
              <a:rPr lang="en-US" sz="800">
                <a:latin typeface="Georgia" panose="02040502050405020303" pitchFamily="18" charset="0"/>
              </a:rPr>
              <a:t>1. Los Angeles Municipal Code, “Sections 62.00, 62.03” 2020 (link); The Rules of the City of New York, “Title 67, Chapter 1” 2015 (https://codelibrary.amlegal.com/codes/newyorkcity/latest/NYCrules/0-0-0-93779)</a:t>
            </a:r>
          </a:p>
        </p:txBody>
      </p:sp>
      <p:grpSp>
        <p:nvGrpSpPr>
          <p:cNvPr id="22" name="Group 21">
            <a:extLst>
              <a:ext uri="{FF2B5EF4-FFF2-40B4-BE49-F238E27FC236}">
                <a16:creationId xmlns:a16="http://schemas.microsoft.com/office/drawing/2014/main" id="{1B2BC556-B415-499D-864A-ECA7A192ACD3}"/>
              </a:ext>
            </a:extLst>
          </p:cNvPr>
          <p:cNvGrpSpPr/>
          <p:nvPr/>
        </p:nvGrpSpPr>
        <p:grpSpPr>
          <a:xfrm>
            <a:off x="838200" y="1887480"/>
            <a:ext cx="10515600" cy="918485"/>
            <a:chOff x="838200" y="1887480"/>
            <a:chExt cx="10515600" cy="918485"/>
          </a:xfrm>
        </p:grpSpPr>
        <p:sp>
          <p:nvSpPr>
            <p:cNvPr id="15" name="TextBox 14">
              <a:extLst>
                <a:ext uri="{FF2B5EF4-FFF2-40B4-BE49-F238E27FC236}">
                  <a16:creationId xmlns:a16="http://schemas.microsoft.com/office/drawing/2014/main" id="{5EE73611-EFAD-4A33-8DD9-2913C878371D}"/>
                </a:ext>
              </a:extLst>
            </p:cNvPr>
            <p:cNvSpPr txBox="1"/>
            <p:nvPr/>
          </p:nvSpPr>
          <p:spPr>
            <a:xfrm>
              <a:off x="838200" y="2282745"/>
              <a:ext cx="10515600" cy="523220"/>
            </a:xfrm>
            <a:prstGeom prst="rect">
              <a:avLst/>
            </a:prstGeom>
            <a:noFill/>
          </p:spPr>
          <p:txBody>
            <a:bodyPr wrap="square">
              <a:spAutoFit/>
            </a:bodyPr>
            <a:lstStyle/>
            <a:p>
              <a:r>
                <a:rPr lang="en-US" sz="1400">
                  <a:latin typeface="Georgia" panose="02040502050405020303" pitchFamily="18" charset="0"/>
                </a:rPr>
                <a:t>Consider simplifying the number and complexity of permit applications (the “one-stop shop”), offering expedited permitting for minimally invasive construction practices, and adopting e-permitting.</a:t>
              </a:r>
            </a:p>
          </p:txBody>
        </p:sp>
        <p:grpSp>
          <p:nvGrpSpPr>
            <p:cNvPr id="10" name="Group 9">
              <a:extLst>
                <a:ext uri="{FF2B5EF4-FFF2-40B4-BE49-F238E27FC236}">
                  <a16:creationId xmlns:a16="http://schemas.microsoft.com/office/drawing/2014/main" id="{B83E9EA7-8069-4AC7-9F54-77A1F50CF12B}"/>
                </a:ext>
              </a:extLst>
            </p:cNvPr>
            <p:cNvGrpSpPr/>
            <p:nvPr/>
          </p:nvGrpSpPr>
          <p:grpSpPr>
            <a:xfrm>
              <a:off x="838200" y="1887480"/>
              <a:ext cx="5567093" cy="407438"/>
              <a:chOff x="950664" y="2686078"/>
              <a:chExt cx="5567093" cy="407438"/>
            </a:xfrm>
          </p:grpSpPr>
          <p:cxnSp>
            <p:nvCxnSpPr>
              <p:cNvPr id="20" name="Straight Connector 19">
                <a:extLst>
                  <a:ext uri="{FF2B5EF4-FFF2-40B4-BE49-F238E27FC236}">
                    <a16:creationId xmlns:a16="http://schemas.microsoft.com/office/drawing/2014/main" id="{00C59427-2A11-4AB7-9E65-B4478E5A40D4}"/>
                  </a:ext>
                </a:extLst>
              </p:cNvPr>
              <p:cNvCxnSpPr>
                <a:cxnSpLocks/>
              </p:cNvCxnSpPr>
              <p:nvPr/>
            </p:nvCxnSpPr>
            <p:spPr>
              <a:xfrm>
                <a:off x="1047543" y="2686078"/>
                <a:ext cx="747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16C4FF-4DD3-4FAC-BC13-11193CB0C1F1}"/>
                  </a:ext>
                </a:extLst>
              </p:cNvPr>
              <p:cNvSpPr txBox="1"/>
              <p:nvPr/>
            </p:nvSpPr>
            <p:spPr>
              <a:xfrm>
                <a:off x="950664" y="2785739"/>
                <a:ext cx="5567093" cy="307777"/>
              </a:xfrm>
              <a:prstGeom prst="rect">
                <a:avLst/>
              </a:prstGeom>
              <a:noFill/>
            </p:spPr>
            <p:txBody>
              <a:bodyPr wrap="square" rtlCol="0">
                <a:spAutoFit/>
              </a:bodyPr>
              <a:lstStyle/>
              <a:p>
                <a:r>
                  <a:rPr lang="en-US" sz="1400" b="1" spc="300"/>
                  <a:t>STREAMLINE PERMITTING &amp; INSPECTION</a:t>
                </a:r>
              </a:p>
            </p:txBody>
          </p:sp>
        </p:grpSp>
      </p:grpSp>
      <p:grpSp>
        <p:nvGrpSpPr>
          <p:cNvPr id="11" name="Group 10">
            <a:extLst>
              <a:ext uri="{FF2B5EF4-FFF2-40B4-BE49-F238E27FC236}">
                <a16:creationId xmlns:a16="http://schemas.microsoft.com/office/drawing/2014/main" id="{3145B389-8721-43C7-BF2F-183ABCD99350}"/>
              </a:ext>
            </a:extLst>
          </p:cNvPr>
          <p:cNvGrpSpPr/>
          <p:nvPr/>
        </p:nvGrpSpPr>
        <p:grpSpPr>
          <a:xfrm>
            <a:off x="838199" y="2954932"/>
            <a:ext cx="10515600" cy="1133929"/>
            <a:chOff x="838200" y="3104059"/>
            <a:chExt cx="10515600" cy="1133929"/>
          </a:xfrm>
        </p:grpSpPr>
        <p:sp>
          <p:nvSpPr>
            <p:cNvPr id="23" name="TextBox 22">
              <a:extLst>
                <a:ext uri="{FF2B5EF4-FFF2-40B4-BE49-F238E27FC236}">
                  <a16:creationId xmlns:a16="http://schemas.microsoft.com/office/drawing/2014/main" id="{9A080F3C-448A-4772-8BE0-AEADBE1F54EA}"/>
                </a:ext>
              </a:extLst>
            </p:cNvPr>
            <p:cNvSpPr txBox="1"/>
            <p:nvPr/>
          </p:nvSpPr>
          <p:spPr>
            <a:xfrm>
              <a:off x="838200" y="3499324"/>
              <a:ext cx="10515600" cy="738664"/>
            </a:xfrm>
            <a:prstGeom prst="rect">
              <a:avLst/>
            </a:prstGeom>
            <a:noFill/>
          </p:spPr>
          <p:txBody>
            <a:bodyPr wrap="square">
              <a:spAutoFit/>
            </a:bodyPr>
            <a:lstStyle/>
            <a:p>
              <a:r>
                <a:rPr lang="en-US" sz="1400">
                  <a:latin typeface="Georgia" panose="02040502050405020303" pitchFamily="18" charset="0"/>
                </a:rPr>
                <a:t>Consider the appropriate sizing and location of conduit, small cells, and other broadband infrastructure to ensure safety and durability. Many cities, including Los Angeles and New York, define the parameters for micro-trenching, a lower-impact method that, when done correctly, can reduce construction cost and minimize disruptions.</a:t>
              </a:r>
              <a:r>
                <a:rPr lang="en-US" sz="1400" baseline="30000">
                  <a:latin typeface="Georgia" panose="02040502050405020303" pitchFamily="18" charset="0"/>
                </a:rPr>
                <a:t>1 </a:t>
              </a:r>
            </a:p>
          </p:txBody>
        </p:sp>
        <p:grpSp>
          <p:nvGrpSpPr>
            <p:cNvPr id="24" name="Group 23">
              <a:extLst>
                <a:ext uri="{FF2B5EF4-FFF2-40B4-BE49-F238E27FC236}">
                  <a16:creationId xmlns:a16="http://schemas.microsoft.com/office/drawing/2014/main" id="{724728EF-82C7-4828-9506-564F33F7C6AF}"/>
                </a:ext>
              </a:extLst>
            </p:cNvPr>
            <p:cNvGrpSpPr/>
            <p:nvPr/>
          </p:nvGrpSpPr>
          <p:grpSpPr>
            <a:xfrm>
              <a:off x="838200" y="3104059"/>
              <a:ext cx="5567093" cy="407438"/>
              <a:chOff x="950664" y="2686078"/>
              <a:chExt cx="5567093" cy="407438"/>
            </a:xfrm>
          </p:grpSpPr>
          <p:cxnSp>
            <p:nvCxnSpPr>
              <p:cNvPr id="25" name="Straight Connector 24">
                <a:extLst>
                  <a:ext uri="{FF2B5EF4-FFF2-40B4-BE49-F238E27FC236}">
                    <a16:creationId xmlns:a16="http://schemas.microsoft.com/office/drawing/2014/main" id="{E624169C-5E8F-4FE6-A254-6467DF979628}"/>
                  </a:ext>
                </a:extLst>
              </p:cNvPr>
              <p:cNvCxnSpPr>
                <a:cxnSpLocks/>
              </p:cNvCxnSpPr>
              <p:nvPr/>
            </p:nvCxnSpPr>
            <p:spPr>
              <a:xfrm>
                <a:off x="1047543" y="2686078"/>
                <a:ext cx="74791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D34090A-9F14-4341-8670-9B200EE116E4}"/>
                  </a:ext>
                </a:extLst>
              </p:cNvPr>
              <p:cNvSpPr txBox="1"/>
              <p:nvPr/>
            </p:nvSpPr>
            <p:spPr>
              <a:xfrm>
                <a:off x="950664" y="2785739"/>
                <a:ext cx="5567093" cy="307777"/>
              </a:xfrm>
              <a:prstGeom prst="rect">
                <a:avLst/>
              </a:prstGeom>
              <a:noFill/>
            </p:spPr>
            <p:txBody>
              <a:bodyPr wrap="square" rtlCol="0">
                <a:spAutoFit/>
              </a:bodyPr>
              <a:lstStyle/>
              <a:p>
                <a:r>
                  <a:rPr lang="en-US" sz="1400" b="1" spc="300"/>
                  <a:t>DEFINING PARAMETERS</a:t>
                </a:r>
              </a:p>
            </p:txBody>
          </p:sp>
        </p:grpSp>
      </p:grpSp>
      <p:grpSp>
        <p:nvGrpSpPr>
          <p:cNvPr id="18" name="Group 17">
            <a:extLst>
              <a:ext uri="{FF2B5EF4-FFF2-40B4-BE49-F238E27FC236}">
                <a16:creationId xmlns:a16="http://schemas.microsoft.com/office/drawing/2014/main" id="{537CB270-5917-45A2-8E53-9F6CA63E53F5}"/>
              </a:ext>
            </a:extLst>
          </p:cNvPr>
          <p:cNvGrpSpPr/>
          <p:nvPr/>
        </p:nvGrpSpPr>
        <p:grpSpPr>
          <a:xfrm>
            <a:off x="838199" y="4237828"/>
            <a:ext cx="10515600" cy="918485"/>
            <a:chOff x="838200" y="4466684"/>
            <a:chExt cx="10515600" cy="918485"/>
          </a:xfrm>
        </p:grpSpPr>
        <p:sp>
          <p:nvSpPr>
            <p:cNvPr id="27" name="TextBox 26">
              <a:extLst>
                <a:ext uri="{FF2B5EF4-FFF2-40B4-BE49-F238E27FC236}">
                  <a16:creationId xmlns:a16="http://schemas.microsoft.com/office/drawing/2014/main" id="{E2C83B49-96D5-42F8-B28E-47F5D62D5FB5}"/>
                </a:ext>
              </a:extLst>
            </p:cNvPr>
            <p:cNvSpPr txBox="1"/>
            <p:nvPr/>
          </p:nvSpPr>
          <p:spPr>
            <a:xfrm>
              <a:off x="838200" y="4861949"/>
              <a:ext cx="10515600" cy="523220"/>
            </a:xfrm>
            <a:prstGeom prst="rect">
              <a:avLst/>
            </a:prstGeom>
            <a:noFill/>
          </p:spPr>
          <p:txBody>
            <a:bodyPr wrap="square">
              <a:spAutoFit/>
            </a:bodyPr>
            <a:lstStyle/>
            <a:p>
              <a:r>
                <a:rPr lang="en-US" sz="1400">
                  <a:latin typeface="Georgia" panose="02040502050405020303" pitchFamily="18" charset="0"/>
                </a:rPr>
                <a:t>Consider whether to require excess capacity within conduit to ensure that they are “future-proof” (i.e., have capacity to meet future needs).</a:t>
              </a:r>
            </a:p>
          </p:txBody>
        </p:sp>
        <p:grpSp>
          <p:nvGrpSpPr>
            <p:cNvPr id="28" name="Group 27">
              <a:extLst>
                <a:ext uri="{FF2B5EF4-FFF2-40B4-BE49-F238E27FC236}">
                  <a16:creationId xmlns:a16="http://schemas.microsoft.com/office/drawing/2014/main" id="{6711814E-4B84-4D04-8EFB-203ECD320125}"/>
                </a:ext>
              </a:extLst>
            </p:cNvPr>
            <p:cNvGrpSpPr/>
            <p:nvPr/>
          </p:nvGrpSpPr>
          <p:grpSpPr>
            <a:xfrm>
              <a:off x="838200" y="4466684"/>
              <a:ext cx="5567093" cy="407438"/>
              <a:chOff x="950664" y="2686078"/>
              <a:chExt cx="5567093" cy="407438"/>
            </a:xfrm>
          </p:grpSpPr>
          <p:cxnSp>
            <p:nvCxnSpPr>
              <p:cNvPr id="29" name="Straight Connector 28">
                <a:extLst>
                  <a:ext uri="{FF2B5EF4-FFF2-40B4-BE49-F238E27FC236}">
                    <a16:creationId xmlns:a16="http://schemas.microsoft.com/office/drawing/2014/main" id="{B7BB8FF9-7B21-435E-9D3B-56CBDC4E9C57}"/>
                  </a:ext>
                </a:extLst>
              </p:cNvPr>
              <p:cNvCxnSpPr>
                <a:cxnSpLocks/>
              </p:cNvCxnSpPr>
              <p:nvPr/>
            </p:nvCxnSpPr>
            <p:spPr>
              <a:xfrm>
                <a:off x="1047543" y="2686078"/>
                <a:ext cx="747912"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BC51EF-1A6E-4D14-B5F1-97984460EAE2}"/>
                  </a:ext>
                </a:extLst>
              </p:cNvPr>
              <p:cNvSpPr txBox="1"/>
              <p:nvPr/>
            </p:nvSpPr>
            <p:spPr>
              <a:xfrm>
                <a:off x="950664" y="2785739"/>
                <a:ext cx="5567093" cy="307777"/>
              </a:xfrm>
              <a:prstGeom prst="rect">
                <a:avLst/>
              </a:prstGeom>
              <a:noFill/>
            </p:spPr>
            <p:txBody>
              <a:bodyPr wrap="square" rtlCol="0">
                <a:spAutoFit/>
              </a:bodyPr>
              <a:lstStyle/>
              <a:p>
                <a:r>
                  <a:rPr lang="en-US" sz="1400" b="1" spc="300"/>
                  <a:t>REQUIRING EXCESS CAPACITY</a:t>
                </a:r>
              </a:p>
            </p:txBody>
          </p:sp>
        </p:grpSp>
      </p:grpSp>
      <p:grpSp>
        <p:nvGrpSpPr>
          <p:cNvPr id="34" name="Group 33">
            <a:extLst>
              <a:ext uri="{FF2B5EF4-FFF2-40B4-BE49-F238E27FC236}">
                <a16:creationId xmlns:a16="http://schemas.microsoft.com/office/drawing/2014/main" id="{9CAB7E05-541E-452F-9840-D13690311967}"/>
              </a:ext>
            </a:extLst>
          </p:cNvPr>
          <p:cNvGrpSpPr/>
          <p:nvPr/>
        </p:nvGrpSpPr>
        <p:grpSpPr>
          <a:xfrm>
            <a:off x="838199" y="5305281"/>
            <a:ext cx="10515600" cy="918485"/>
            <a:chOff x="838200" y="4466684"/>
            <a:chExt cx="10515600" cy="918485"/>
          </a:xfrm>
        </p:grpSpPr>
        <p:sp>
          <p:nvSpPr>
            <p:cNvPr id="35" name="TextBox 34">
              <a:extLst>
                <a:ext uri="{FF2B5EF4-FFF2-40B4-BE49-F238E27FC236}">
                  <a16:creationId xmlns:a16="http://schemas.microsoft.com/office/drawing/2014/main" id="{AA383B74-52E6-496B-A86E-139276A59BD0}"/>
                </a:ext>
              </a:extLst>
            </p:cNvPr>
            <p:cNvSpPr txBox="1"/>
            <p:nvPr/>
          </p:nvSpPr>
          <p:spPr>
            <a:xfrm>
              <a:off x="838200" y="4861949"/>
              <a:ext cx="10515600" cy="523220"/>
            </a:xfrm>
            <a:prstGeom prst="rect">
              <a:avLst/>
            </a:prstGeom>
            <a:noFill/>
          </p:spPr>
          <p:txBody>
            <a:bodyPr wrap="square">
              <a:spAutoFit/>
            </a:bodyPr>
            <a:lstStyle/>
            <a:p>
              <a:r>
                <a:rPr lang="en-US" sz="1400">
                  <a:latin typeface="Georgia" panose="02040502050405020303" pitchFamily="18" charset="0"/>
                </a:rPr>
                <a:t>Dig once policies encourage or require project owners to install multiple conduits or micro-ducts (or both) for future use. This can reduce future costs and minimize disruption to services.</a:t>
              </a:r>
            </a:p>
          </p:txBody>
        </p:sp>
        <p:grpSp>
          <p:nvGrpSpPr>
            <p:cNvPr id="36" name="Group 35">
              <a:extLst>
                <a:ext uri="{FF2B5EF4-FFF2-40B4-BE49-F238E27FC236}">
                  <a16:creationId xmlns:a16="http://schemas.microsoft.com/office/drawing/2014/main" id="{7AC0F203-38B9-4063-956A-DE551A258BF1}"/>
                </a:ext>
              </a:extLst>
            </p:cNvPr>
            <p:cNvGrpSpPr/>
            <p:nvPr/>
          </p:nvGrpSpPr>
          <p:grpSpPr>
            <a:xfrm>
              <a:off x="838200" y="4466684"/>
              <a:ext cx="5567093" cy="407438"/>
              <a:chOff x="950664" y="2686078"/>
              <a:chExt cx="5567093" cy="407438"/>
            </a:xfrm>
          </p:grpSpPr>
          <p:cxnSp>
            <p:nvCxnSpPr>
              <p:cNvPr id="37" name="Straight Connector 36">
                <a:extLst>
                  <a:ext uri="{FF2B5EF4-FFF2-40B4-BE49-F238E27FC236}">
                    <a16:creationId xmlns:a16="http://schemas.microsoft.com/office/drawing/2014/main" id="{21967ACD-24CE-475B-8839-9FCB58082CFF}"/>
                  </a:ext>
                </a:extLst>
              </p:cNvPr>
              <p:cNvCxnSpPr>
                <a:cxnSpLocks/>
              </p:cNvCxnSpPr>
              <p:nvPr/>
            </p:nvCxnSpPr>
            <p:spPr>
              <a:xfrm>
                <a:off x="1047543" y="2686078"/>
                <a:ext cx="747912" cy="0"/>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9CDE0A5-AB1E-4DE2-A316-62DA1DB8BCE0}"/>
                  </a:ext>
                </a:extLst>
              </p:cNvPr>
              <p:cNvSpPr txBox="1"/>
              <p:nvPr/>
            </p:nvSpPr>
            <p:spPr>
              <a:xfrm>
                <a:off x="950664" y="2785739"/>
                <a:ext cx="5567093" cy="307777"/>
              </a:xfrm>
              <a:prstGeom prst="rect">
                <a:avLst/>
              </a:prstGeom>
              <a:noFill/>
            </p:spPr>
            <p:txBody>
              <a:bodyPr wrap="square" rtlCol="0">
                <a:spAutoFit/>
              </a:bodyPr>
              <a:lstStyle/>
              <a:p>
                <a:r>
                  <a:rPr lang="en-US" sz="1400" b="1" spc="300"/>
                  <a:t>ENCOURAGE DIG ONCE POLICIES</a:t>
                </a:r>
              </a:p>
            </p:txBody>
          </p:sp>
        </p:grpSp>
      </p:grpSp>
    </p:spTree>
    <p:extLst>
      <p:ext uri="{BB962C8B-B14F-4D97-AF65-F5344CB8AC3E}">
        <p14:creationId xmlns:p14="http://schemas.microsoft.com/office/powerpoint/2010/main" val="28163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5FD01-D433-21D1-50B5-915E6E28A213}"/>
              </a:ext>
            </a:extLst>
          </p:cNvPr>
          <p:cNvSpPr>
            <a:spLocks noGrp="1"/>
          </p:cNvSpPr>
          <p:nvPr>
            <p:ph type="ctrTitle"/>
          </p:nvPr>
        </p:nvSpPr>
        <p:spPr>
          <a:xfrm>
            <a:off x="2438400" y="3265479"/>
            <a:ext cx="7315200" cy="553998"/>
          </a:xfrm>
        </p:spPr>
        <p:txBody>
          <a:bodyPr/>
          <a:lstStyle/>
          <a:p>
            <a:r>
              <a:rPr lang="en-US">
                <a:latin typeface="+mj-lt"/>
              </a:rPr>
              <a:t>THANK YOU</a:t>
            </a:r>
          </a:p>
        </p:txBody>
      </p:sp>
    </p:spTree>
    <p:extLst>
      <p:ext uri="{BB962C8B-B14F-4D97-AF65-F5344CB8AC3E}">
        <p14:creationId xmlns:p14="http://schemas.microsoft.com/office/powerpoint/2010/main" val="130893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Rounded Corners 90">
            <a:extLst>
              <a:ext uri="{FF2B5EF4-FFF2-40B4-BE49-F238E27FC236}">
                <a16:creationId xmlns:a16="http://schemas.microsoft.com/office/drawing/2014/main" id="{281222F5-8416-1987-B3AF-DF56D0B4A5E7}"/>
              </a:ext>
            </a:extLst>
          </p:cNvPr>
          <p:cNvSpPr/>
          <p:nvPr/>
        </p:nvSpPr>
        <p:spPr>
          <a:xfrm>
            <a:off x="8326175" y="3519981"/>
            <a:ext cx="2957577" cy="54864"/>
          </a:xfrm>
          <a:prstGeom prst="roundRect">
            <a:avLst/>
          </a:prstGeom>
          <a:ln w="19050">
            <a:solidFill>
              <a:schemeClr val="accent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982D8926-0936-A558-CE58-CB15A1C7460A}"/>
              </a:ext>
            </a:extLst>
          </p:cNvPr>
          <p:cNvGrpSpPr/>
          <p:nvPr/>
        </p:nvGrpSpPr>
        <p:grpSpPr>
          <a:xfrm>
            <a:off x="7632498" y="3135901"/>
            <a:ext cx="91440" cy="414723"/>
            <a:chOff x="2411730" y="2404677"/>
            <a:chExt cx="91440" cy="414723"/>
          </a:xfrm>
        </p:grpSpPr>
        <p:cxnSp>
          <p:nvCxnSpPr>
            <p:cNvPr id="34" name="Straight Connector 33">
              <a:extLst>
                <a:ext uri="{FF2B5EF4-FFF2-40B4-BE49-F238E27FC236}">
                  <a16:creationId xmlns:a16="http://schemas.microsoft.com/office/drawing/2014/main" id="{176D06EA-BAF7-5D00-6002-EE6A3618C64F}"/>
                </a:ext>
              </a:extLst>
            </p:cNvPr>
            <p:cNvCxnSpPr/>
            <p:nvPr/>
          </p:nvCxnSpPr>
          <p:spPr>
            <a:xfrm>
              <a:off x="2457450" y="2409825"/>
              <a:ext cx="0" cy="4095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651934A-3484-46EB-A3AB-06106061F7B4}"/>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586122"/>
          </a:xfrm>
        </p:spPr>
        <p:txBody>
          <a:bodyPr lIns="91440"/>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solidFill>
                  <a:srgbClr val="0A2458"/>
                </a:solidFill>
                <a:ea typeface="Arial" panose="020B0604020202020204" pitchFamily="34" charset="0"/>
              </a:rPr>
              <a:t>Getting a head start on the required permitting documentation is critical to a successful application, as many of the documents take significant time to complete and process.</a:t>
            </a:r>
            <a:endParaRPr kumimoji="0" lang="en-US" sz="1600" b="0" i="0" u="none" strike="noStrike" kern="1200" cap="none" spc="0" normalizeH="0" baseline="0" noProof="0">
              <a:ln>
                <a:noFill/>
              </a:ln>
              <a:solidFill>
                <a:srgbClr val="0A2458"/>
              </a:solidFill>
              <a:effectLst/>
              <a:uLnTx/>
              <a:uFillTx/>
              <a:latin typeface="Georgia" panose="02040502050405020303" pitchFamily="18" charset="0"/>
              <a:ea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t>Timeline of Documentation</a:t>
            </a:r>
          </a:p>
        </p:txBody>
      </p:sp>
      <p:grpSp>
        <p:nvGrpSpPr>
          <p:cNvPr id="6" name="Group 5">
            <a:extLst>
              <a:ext uri="{FF2B5EF4-FFF2-40B4-BE49-F238E27FC236}">
                <a16:creationId xmlns:a16="http://schemas.microsoft.com/office/drawing/2014/main" id="{ED616194-734F-43F3-B79C-52F9524C4533}"/>
              </a:ext>
            </a:extLst>
          </p:cNvPr>
          <p:cNvGrpSpPr/>
          <p:nvPr/>
        </p:nvGrpSpPr>
        <p:grpSpPr>
          <a:xfrm>
            <a:off x="4454774" y="3835255"/>
            <a:ext cx="1003818" cy="793172"/>
            <a:chOff x="2025909" y="4323901"/>
            <a:chExt cx="1003818" cy="793172"/>
          </a:xfrm>
        </p:grpSpPr>
        <p:sp>
          <p:nvSpPr>
            <p:cNvPr id="44" name="TextBox 43">
              <a:extLst>
                <a:ext uri="{FF2B5EF4-FFF2-40B4-BE49-F238E27FC236}">
                  <a16:creationId xmlns:a16="http://schemas.microsoft.com/office/drawing/2014/main" id="{1116D2EB-C304-4725-9242-7943E7AF7B91}"/>
                </a:ext>
              </a:extLst>
            </p:cNvPr>
            <p:cNvSpPr txBox="1"/>
            <p:nvPr/>
          </p:nvSpPr>
          <p:spPr>
            <a:xfrm>
              <a:off x="2025909" y="4701575"/>
              <a:ext cx="1003818" cy="415498"/>
            </a:xfrm>
            <a:prstGeom prst="rect">
              <a:avLst/>
            </a:prstGeom>
            <a:noFill/>
          </p:spPr>
          <p:txBody>
            <a:bodyPr wrap="square" rtlCol="0">
              <a:spAutoFit/>
            </a:bodyPr>
            <a:lstStyle/>
            <a:p>
              <a:pPr algn="ctr"/>
              <a:r>
                <a:rPr lang="en-US" sz="1050">
                  <a:latin typeface="Georgia" panose="02040502050405020303" pitchFamily="18" charset="0"/>
                </a:rPr>
                <a:t>Engineering/Design</a:t>
              </a:r>
            </a:p>
          </p:txBody>
        </p:sp>
        <p:pic>
          <p:nvPicPr>
            <p:cNvPr id="45" name="Graphic 44" descr="Ruler outline">
              <a:extLst>
                <a:ext uri="{FF2B5EF4-FFF2-40B4-BE49-F238E27FC236}">
                  <a16:creationId xmlns:a16="http://schemas.microsoft.com/office/drawing/2014/main" id="{49741D6E-925D-4E58-89FF-E87F6E2E8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9218" y="4323901"/>
              <a:ext cx="365760" cy="365760"/>
            </a:xfrm>
            <a:prstGeom prst="rect">
              <a:avLst/>
            </a:prstGeom>
          </p:spPr>
        </p:pic>
      </p:grpSp>
      <p:grpSp>
        <p:nvGrpSpPr>
          <p:cNvPr id="3" name="Group 2">
            <a:extLst>
              <a:ext uri="{FF2B5EF4-FFF2-40B4-BE49-F238E27FC236}">
                <a16:creationId xmlns:a16="http://schemas.microsoft.com/office/drawing/2014/main" id="{B00EC2DA-F654-443E-9EFD-3B1AE75097D1}"/>
              </a:ext>
            </a:extLst>
          </p:cNvPr>
          <p:cNvGrpSpPr/>
          <p:nvPr/>
        </p:nvGrpSpPr>
        <p:grpSpPr>
          <a:xfrm>
            <a:off x="1208885" y="4066930"/>
            <a:ext cx="1824862" cy="639164"/>
            <a:chOff x="907206" y="987918"/>
            <a:chExt cx="1824862" cy="639164"/>
          </a:xfrm>
        </p:grpSpPr>
        <p:sp>
          <p:nvSpPr>
            <p:cNvPr id="47" name="TextBox 46">
              <a:extLst>
                <a:ext uri="{FF2B5EF4-FFF2-40B4-BE49-F238E27FC236}">
                  <a16:creationId xmlns:a16="http://schemas.microsoft.com/office/drawing/2014/main" id="{5DDADF4C-E40D-48A5-8054-C8316929B990}"/>
                </a:ext>
              </a:extLst>
            </p:cNvPr>
            <p:cNvSpPr txBox="1"/>
            <p:nvPr/>
          </p:nvSpPr>
          <p:spPr>
            <a:xfrm>
              <a:off x="907206" y="1373166"/>
              <a:ext cx="1824862" cy="253916"/>
            </a:xfrm>
            <a:prstGeom prst="rect">
              <a:avLst/>
            </a:prstGeom>
            <a:noFill/>
          </p:spPr>
          <p:txBody>
            <a:bodyPr wrap="square" rtlCol="0">
              <a:spAutoFit/>
            </a:bodyPr>
            <a:lstStyle/>
            <a:p>
              <a:pPr algn="ctr"/>
              <a:r>
                <a:rPr lang="en-US" sz="1050">
                  <a:latin typeface="Georgia" panose="02040502050405020303" pitchFamily="18" charset="0"/>
                </a:rPr>
                <a:t>Application</a:t>
              </a:r>
            </a:p>
          </p:txBody>
        </p:sp>
        <p:pic>
          <p:nvPicPr>
            <p:cNvPr id="48" name="Graphic 47" descr="Document outline">
              <a:extLst>
                <a:ext uri="{FF2B5EF4-FFF2-40B4-BE49-F238E27FC236}">
                  <a16:creationId xmlns:a16="http://schemas.microsoft.com/office/drawing/2014/main" id="{68208A38-023E-4315-98B9-743AF336CE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6757" y="987918"/>
              <a:ext cx="365760" cy="365760"/>
            </a:xfrm>
            <a:prstGeom prst="rect">
              <a:avLst/>
            </a:prstGeom>
          </p:spPr>
        </p:pic>
      </p:grpSp>
      <p:grpSp>
        <p:nvGrpSpPr>
          <p:cNvPr id="4" name="Group 3">
            <a:extLst>
              <a:ext uri="{FF2B5EF4-FFF2-40B4-BE49-F238E27FC236}">
                <a16:creationId xmlns:a16="http://schemas.microsoft.com/office/drawing/2014/main" id="{B973C18E-5F8F-4C36-B397-4C8DE870630B}"/>
              </a:ext>
            </a:extLst>
          </p:cNvPr>
          <p:cNvGrpSpPr/>
          <p:nvPr/>
        </p:nvGrpSpPr>
        <p:grpSpPr>
          <a:xfrm>
            <a:off x="3661107" y="2362272"/>
            <a:ext cx="937068" cy="764021"/>
            <a:chOff x="1073605" y="318100"/>
            <a:chExt cx="937068" cy="764021"/>
          </a:xfrm>
        </p:grpSpPr>
        <p:sp>
          <p:nvSpPr>
            <p:cNvPr id="53" name="TextBox 52">
              <a:extLst>
                <a:ext uri="{FF2B5EF4-FFF2-40B4-BE49-F238E27FC236}">
                  <a16:creationId xmlns:a16="http://schemas.microsoft.com/office/drawing/2014/main" id="{666B0AB7-6B7E-406B-B5F9-3AB4208C9E29}"/>
                </a:ext>
              </a:extLst>
            </p:cNvPr>
            <p:cNvSpPr txBox="1"/>
            <p:nvPr/>
          </p:nvSpPr>
          <p:spPr>
            <a:xfrm>
              <a:off x="1073605" y="318100"/>
              <a:ext cx="937068" cy="415498"/>
            </a:xfrm>
            <a:prstGeom prst="rect">
              <a:avLst/>
            </a:prstGeom>
            <a:noFill/>
          </p:spPr>
          <p:txBody>
            <a:bodyPr wrap="square" rtlCol="0">
              <a:spAutoFit/>
            </a:bodyPr>
            <a:lstStyle/>
            <a:p>
              <a:pPr algn="ctr"/>
              <a:r>
                <a:rPr lang="en-US" sz="1050">
                  <a:latin typeface="Georgia" panose="02040502050405020303" pitchFamily="18" charset="0"/>
                </a:rPr>
                <a:t>Legal Description</a:t>
              </a:r>
            </a:p>
          </p:txBody>
        </p:sp>
        <p:pic>
          <p:nvPicPr>
            <p:cNvPr id="54" name="Graphic 53" descr="Gavel outline">
              <a:extLst>
                <a:ext uri="{FF2B5EF4-FFF2-40B4-BE49-F238E27FC236}">
                  <a16:creationId xmlns:a16="http://schemas.microsoft.com/office/drawing/2014/main" id="{D7BDAC59-4423-4B38-8090-AE6B77602C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59259" y="716361"/>
              <a:ext cx="365760" cy="365760"/>
            </a:xfrm>
            <a:prstGeom prst="rect">
              <a:avLst/>
            </a:prstGeom>
          </p:spPr>
        </p:pic>
      </p:grpSp>
      <p:grpSp>
        <p:nvGrpSpPr>
          <p:cNvPr id="11" name="Group 10">
            <a:extLst>
              <a:ext uri="{FF2B5EF4-FFF2-40B4-BE49-F238E27FC236}">
                <a16:creationId xmlns:a16="http://schemas.microsoft.com/office/drawing/2014/main" id="{41C65A32-B77D-4D48-879F-8934C6E99D53}"/>
              </a:ext>
            </a:extLst>
          </p:cNvPr>
          <p:cNvGrpSpPr/>
          <p:nvPr/>
        </p:nvGrpSpPr>
        <p:grpSpPr>
          <a:xfrm>
            <a:off x="6098273" y="2202697"/>
            <a:ext cx="966920" cy="733960"/>
            <a:chOff x="3288404" y="1366927"/>
            <a:chExt cx="966920" cy="733960"/>
          </a:xfrm>
        </p:grpSpPr>
        <p:sp>
          <p:nvSpPr>
            <p:cNvPr id="56" name="TextBox 55">
              <a:extLst>
                <a:ext uri="{FF2B5EF4-FFF2-40B4-BE49-F238E27FC236}">
                  <a16:creationId xmlns:a16="http://schemas.microsoft.com/office/drawing/2014/main" id="{5011C54F-B7A0-4C37-8556-347E40E763C0}"/>
                </a:ext>
              </a:extLst>
            </p:cNvPr>
            <p:cNvSpPr txBox="1"/>
            <p:nvPr/>
          </p:nvSpPr>
          <p:spPr>
            <a:xfrm>
              <a:off x="3288404" y="1366927"/>
              <a:ext cx="966920" cy="415498"/>
            </a:xfrm>
            <a:prstGeom prst="rect">
              <a:avLst/>
            </a:prstGeom>
            <a:noFill/>
          </p:spPr>
          <p:txBody>
            <a:bodyPr wrap="square" rtlCol="0">
              <a:spAutoFit/>
            </a:bodyPr>
            <a:lstStyle/>
            <a:p>
              <a:pPr algn="ctr"/>
              <a:r>
                <a:rPr lang="en-US" sz="1050">
                  <a:latin typeface="Georgia" panose="02040502050405020303" pitchFamily="18" charset="0"/>
                </a:rPr>
                <a:t>Period of Construction</a:t>
              </a:r>
            </a:p>
          </p:txBody>
        </p:sp>
        <p:pic>
          <p:nvPicPr>
            <p:cNvPr id="57" name="Graphic 56" descr="Dump truck outline">
              <a:extLst>
                <a:ext uri="{FF2B5EF4-FFF2-40B4-BE49-F238E27FC236}">
                  <a16:creationId xmlns:a16="http://schemas.microsoft.com/office/drawing/2014/main" id="{7ABE36E4-5F11-4EBF-87D3-8E7A1290CE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588984" y="1735127"/>
              <a:ext cx="365760" cy="365760"/>
            </a:xfrm>
            <a:prstGeom prst="rect">
              <a:avLst/>
            </a:prstGeom>
          </p:spPr>
        </p:pic>
      </p:grpSp>
      <p:grpSp>
        <p:nvGrpSpPr>
          <p:cNvPr id="9" name="Group 8">
            <a:extLst>
              <a:ext uri="{FF2B5EF4-FFF2-40B4-BE49-F238E27FC236}">
                <a16:creationId xmlns:a16="http://schemas.microsoft.com/office/drawing/2014/main" id="{A4097CD3-28AA-4313-ACDC-283A844A761C}"/>
              </a:ext>
            </a:extLst>
          </p:cNvPr>
          <p:cNvGrpSpPr/>
          <p:nvPr/>
        </p:nvGrpSpPr>
        <p:grpSpPr>
          <a:xfrm>
            <a:off x="1043009" y="2290162"/>
            <a:ext cx="1170937" cy="721463"/>
            <a:chOff x="2091154" y="1646149"/>
            <a:chExt cx="1170937" cy="721463"/>
          </a:xfrm>
        </p:grpSpPr>
        <p:sp>
          <p:nvSpPr>
            <p:cNvPr id="59" name="TextBox 58">
              <a:extLst>
                <a:ext uri="{FF2B5EF4-FFF2-40B4-BE49-F238E27FC236}">
                  <a16:creationId xmlns:a16="http://schemas.microsoft.com/office/drawing/2014/main" id="{D5436532-4F44-49E5-B0A7-4BB74AA36932}"/>
                </a:ext>
              </a:extLst>
            </p:cNvPr>
            <p:cNvSpPr txBox="1"/>
            <p:nvPr/>
          </p:nvSpPr>
          <p:spPr>
            <a:xfrm>
              <a:off x="2091154" y="1646149"/>
              <a:ext cx="1170937" cy="430887"/>
            </a:xfrm>
            <a:prstGeom prst="rect">
              <a:avLst/>
            </a:prstGeom>
            <a:noFill/>
          </p:spPr>
          <p:txBody>
            <a:bodyPr wrap="square" rtlCol="0">
              <a:spAutoFit/>
            </a:bodyPr>
            <a:lstStyle/>
            <a:p>
              <a:r>
                <a:rPr lang="en-US" sz="1050">
                  <a:latin typeface="Georgia" panose="02040502050405020303" pitchFamily="18" charset="0"/>
                </a:rPr>
                <a:t>Environmental/</a:t>
              </a:r>
            </a:p>
            <a:p>
              <a:r>
                <a:rPr lang="en-US" sz="1050">
                  <a:latin typeface="Georgia" panose="02040502050405020303" pitchFamily="18" charset="0"/>
                </a:rPr>
                <a:t>Cultural Study</a:t>
              </a:r>
            </a:p>
          </p:txBody>
        </p:sp>
        <p:pic>
          <p:nvPicPr>
            <p:cNvPr id="60" name="Graphic 59" descr="Open hand with plant outline">
              <a:extLst>
                <a:ext uri="{FF2B5EF4-FFF2-40B4-BE49-F238E27FC236}">
                  <a16:creationId xmlns:a16="http://schemas.microsoft.com/office/drawing/2014/main" id="{DFB9D744-B11F-4061-906D-96E3C1236F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394954" y="2001852"/>
              <a:ext cx="365760" cy="365760"/>
            </a:xfrm>
            <a:prstGeom prst="rect">
              <a:avLst/>
            </a:prstGeom>
          </p:spPr>
        </p:pic>
      </p:grpSp>
      <p:grpSp>
        <p:nvGrpSpPr>
          <p:cNvPr id="12" name="Group 11">
            <a:extLst>
              <a:ext uri="{FF2B5EF4-FFF2-40B4-BE49-F238E27FC236}">
                <a16:creationId xmlns:a16="http://schemas.microsoft.com/office/drawing/2014/main" id="{999F3F7E-6203-40BE-8240-3D9FDA390EC1}"/>
              </a:ext>
            </a:extLst>
          </p:cNvPr>
          <p:cNvGrpSpPr/>
          <p:nvPr/>
        </p:nvGrpSpPr>
        <p:grpSpPr>
          <a:xfrm>
            <a:off x="2674727" y="3893069"/>
            <a:ext cx="2303486" cy="619623"/>
            <a:chOff x="2623709" y="2946065"/>
            <a:chExt cx="2303486" cy="619623"/>
          </a:xfrm>
        </p:grpSpPr>
        <p:sp>
          <p:nvSpPr>
            <p:cNvPr id="62" name="TextBox 61">
              <a:extLst>
                <a:ext uri="{FF2B5EF4-FFF2-40B4-BE49-F238E27FC236}">
                  <a16:creationId xmlns:a16="http://schemas.microsoft.com/office/drawing/2014/main" id="{739B683B-C3CF-45CC-9EF7-5E2D4581C21F}"/>
                </a:ext>
              </a:extLst>
            </p:cNvPr>
            <p:cNvSpPr txBox="1"/>
            <p:nvPr/>
          </p:nvSpPr>
          <p:spPr>
            <a:xfrm>
              <a:off x="2623709" y="3311772"/>
              <a:ext cx="2303486" cy="253916"/>
            </a:xfrm>
            <a:prstGeom prst="rect">
              <a:avLst/>
            </a:prstGeom>
            <a:noFill/>
          </p:spPr>
          <p:txBody>
            <a:bodyPr wrap="square" rtlCol="0">
              <a:spAutoFit/>
            </a:bodyPr>
            <a:lstStyle/>
            <a:p>
              <a:pPr algn="ctr"/>
              <a:r>
                <a:rPr lang="en-US" sz="1050">
                  <a:latin typeface="Georgia" panose="02040502050405020303" pitchFamily="18" charset="0"/>
                </a:rPr>
                <a:t>Bonding/Insurance</a:t>
              </a:r>
            </a:p>
          </p:txBody>
        </p:sp>
        <p:pic>
          <p:nvPicPr>
            <p:cNvPr id="63" name="Graphic 62" descr="Contract outline">
              <a:extLst>
                <a:ext uri="{FF2B5EF4-FFF2-40B4-BE49-F238E27FC236}">
                  <a16:creationId xmlns:a16="http://schemas.microsoft.com/office/drawing/2014/main" id="{36EE85A1-9CE6-4DCE-AD0C-B297FD11047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581807" y="2946065"/>
              <a:ext cx="365760" cy="365760"/>
            </a:xfrm>
            <a:prstGeom prst="rect">
              <a:avLst/>
            </a:prstGeom>
          </p:spPr>
        </p:pic>
      </p:grpSp>
      <p:grpSp>
        <p:nvGrpSpPr>
          <p:cNvPr id="10" name="Group 9">
            <a:extLst>
              <a:ext uri="{FF2B5EF4-FFF2-40B4-BE49-F238E27FC236}">
                <a16:creationId xmlns:a16="http://schemas.microsoft.com/office/drawing/2014/main" id="{DDA54721-99D6-4837-A64C-AB20FBE5CE45}"/>
              </a:ext>
            </a:extLst>
          </p:cNvPr>
          <p:cNvGrpSpPr/>
          <p:nvPr/>
        </p:nvGrpSpPr>
        <p:grpSpPr>
          <a:xfrm>
            <a:off x="2047529" y="2109668"/>
            <a:ext cx="1170937" cy="795080"/>
            <a:chOff x="1724054" y="-818656"/>
            <a:chExt cx="1170937" cy="795080"/>
          </a:xfrm>
        </p:grpSpPr>
        <p:sp>
          <p:nvSpPr>
            <p:cNvPr id="65" name="TextBox 64">
              <a:extLst>
                <a:ext uri="{FF2B5EF4-FFF2-40B4-BE49-F238E27FC236}">
                  <a16:creationId xmlns:a16="http://schemas.microsoft.com/office/drawing/2014/main" id="{A6574888-EE2D-4E1A-B516-175FC8C198FF}"/>
                </a:ext>
              </a:extLst>
            </p:cNvPr>
            <p:cNvSpPr txBox="1"/>
            <p:nvPr/>
          </p:nvSpPr>
          <p:spPr>
            <a:xfrm>
              <a:off x="1724054" y="-818656"/>
              <a:ext cx="1170937" cy="415498"/>
            </a:xfrm>
            <a:prstGeom prst="rect">
              <a:avLst/>
            </a:prstGeom>
            <a:noFill/>
          </p:spPr>
          <p:txBody>
            <a:bodyPr wrap="square" rtlCol="0">
              <a:spAutoFit/>
            </a:bodyPr>
            <a:lstStyle/>
            <a:p>
              <a:pPr algn="ctr"/>
              <a:r>
                <a:rPr lang="en-US" sz="1050">
                  <a:latin typeface="Georgia" panose="02040502050405020303" pitchFamily="18" charset="0"/>
                </a:rPr>
                <a:t>Fees/</a:t>
              </a:r>
            </a:p>
            <a:p>
              <a:pPr algn="ctr"/>
              <a:r>
                <a:rPr lang="en-US" sz="1050">
                  <a:latin typeface="Georgia" panose="02040502050405020303" pitchFamily="18" charset="0"/>
                </a:rPr>
                <a:t>Appraisals</a:t>
              </a:r>
            </a:p>
          </p:txBody>
        </p:sp>
        <p:pic>
          <p:nvPicPr>
            <p:cNvPr id="66" name="Graphic 65" descr="Receipt outline">
              <a:extLst>
                <a:ext uri="{FF2B5EF4-FFF2-40B4-BE49-F238E27FC236}">
                  <a16:creationId xmlns:a16="http://schemas.microsoft.com/office/drawing/2014/main" id="{BFBAC3FF-7958-42DC-B232-7347B77A53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26643" y="-389336"/>
              <a:ext cx="365760" cy="365760"/>
            </a:xfrm>
            <a:prstGeom prst="rect">
              <a:avLst/>
            </a:prstGeom>
          </p:spPr>
        </p:pic>
      </p:grpSp>
      <p:grpSp>
        <p:nvGrpSpPr>
          <p:cNvPr id="8" name="Group 7">
            <a:extLst>
              <a:ext uri="{FF2B5EF4-FFF2-40B4-BE49-F238E27FC236}">
                <a16:creationId xmlns:a16="http://schemas.microsoft.com/office/drawing/2014/main" id="{89B1C224-BA41-4433-9AE4-F9F374E8D5BF}"/>
              </a:ext>
            </a:extLst>
          </p:cNvPr>
          <p:cNvGrpSpPr/>
          <p:nvPr/>
        </p:nvGrpSpPr>
        <p:grpSpPr>
          <a:xfrm>
            <a:off x="5012356" y="2193085"/>
            <a:ext cx="756898" cy="931303"/>
            <a:chOff x="246468" y="2134881"/>
            <a:chExt cx="756898" cy="931303"/>
          </a:xfrm>
        </p:grpSpPr>
        <p:sp>
          <p:nvSpPr>
            <p:cNvPr id="68" name="TextBox 67">
              <a:extLst>
                <a:ext uri="{FF2B5EF4-FFF2-40B4-BE49-F238E27FC236}">
                  <a16:creationId xmlns:a16="http://schemas.microsoft.com/office/drawing/2014/main" id="{DA8692A1-9B7F-4515-8992-CEDA8619AABB}"/>
                </a:ext>
              </a:extLst>
            </p:cNvPr>
            <p:cNvSpPr txBox="1"/>
            <p:nvPr/>
          </p:nvSpPr>
          <p:spPr>
            <a:xfrm>
              <a:off x="246468" y="2134881"/>
              <a:ext cx="756898" cy="577081"/>
            </a:xfrm>
            <a:prstGeom prst="rect">
              <a:avLst/>
            </a:prstGeom>
            <a:noFill/>
          </p:spPr>
          <p:txBody>
            <a:bodyPr wrap="square" rtlCol="0">
              <a:spAutoFit/>
            </a:bodyPr>
            <a:lstStyle/>
            <a:p>
              <a:pPr algn="ctr"/>
              <a:r>
                <a:rPr lang="en-US" sz="1050">
                  <a:latin typeface="Georgia" panose="02040502050405020303" pitchFamily="18" charset="0"/>
                </a:rPr>
                <a:t>Traffic Control Plan</a:t>
              </a:r>
            </a:p>
          </p:txBody>
        </p:sp>
        <p:pic>
          <p:nvPicPr>
            <p:cNvPr id="69" name="Graphic 68" descr="Traffic light outline">
              <a:extLst>
                <a:ext uri="{FF2B5EF4-FFF2-40B4-BE49-F238E27FC236}">
                  <a16:creationId xmlns:a16="http://schemas.microsoft.com/office/drawing/2014/main" id="{4EF7384C-CBD6-4E40-B173-53D5C23C4E9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42037" y="2700424"/>
              <a:ext cx="365760" cy="365760"/>
            </a:xfrm>
            <a:prstGeom prst="rect">
              <a:avLst/>
            </a:prstGeom>
          </p:spPr>
        </p:pic>
      </p:grpSp>
      <p:grpSp>
        <p:nvGrpSpPr>
          <p:cNvPr id="13" name="Group 12">
            <a:extLst>
              <a:ext uri="{FF2B5EF4-FFF2-40B4-BE49-F238E27FC236}">
                <a16:creationId xmlns:a16="http://schemas.microsoft.com/office/drawing/2014/main" id="{0DE31C3E-D5FE-44A7-9060-E2D18E15CF85}"/>
              </a:ext>
            </a:extLst>
          </p:cNvPr>
          <p:cNvGrpSpPr/>
          <p:nvPr/>
        </p:nvGrpSpPr>
        <p:grpSpPr>
          <a:xfrm>
            <a:off x="5398638" y="3859112"/>
            <a:ext cx="1771069" cy="729043"/>
            <a:chOff x="2968348" y="3830897"/>
            <a:chExt cx="1771069" cy="729043"/>
          </a:xfrm>
        </p:grpSpPr>
        <p:sp>
          <p:nvSpPr>
            <p:cNvPr id="71" name="TextBox 70">
              <a:extLst>
                <a:ext uri="{FF2B5EF4-FFF2-40B4-BE49-F238E27FC236}">
                  <a16:creationId xmlns:a16="http://schemas.microsoft.com/office/drawing/2014/main" id="{0C6555EF-E571-4ECC-A760-B6C1C0EEA7D2}"/>
                </a:ext>
              </a:extLst>
            </p:cNvPr>
            <p:cNvSpPr txBox="1"/>
            <p:nvPr/>
          </p:nvSpPr>
          <p:spPr>
            <a:xfrm>
              <a:off x="2968348" y="4144442"/>
              <a:ext cx="1771069" cy="415498"/>
            </a:xfrm>
            <a:prstGeom prst="rect">
              <a:avLst/>
            </a:prstGeom>
            <a:noFill/>
          </p:spPr>
          <p:txBody>
            <a:bodyPr wrap="square" rtlCol="0">
              <a:spAutoFit/>
            </a:bodyPr>
            <a:lstStyle/>
            <a:p>
              <a:pPr algn="ctr"/>
              <a:r>
                <a:rPr lang="en-US" sz="1050">
                  <a:latin typeface="Georgia" panose="02040502050405020303" pitchFamily="18" charset="0"/>
                </a:rPr>
                <a:t>Information of Contractor Performing Work</a:t>
              </a:r>
            </a:p>
          </p:txBody>
        </p:sp>
        <p:pic>
          <p:nvPicPr>
            <p:cNvPr id="72" name="Graphic 71" descr="Employee badge outline">
              <a:extLst>
                <a:ext uri="{FF2B5EF4-FFF2-40B4-BE49-F238E27FC236}">
                  <a16:creationId xmlns:a16="http://schemas.microsoft.com/office/drawing/2014/main" id="{1894B63E-9CCF-4D3C-A35A-C9ED885AA7F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671003" y="3830897"/>
              <a:ext cx="365760" cy="365760"/>
            </a:xfrm>
            <a:prstGeom prst="rect">
              <a:avLst/>
            </a:prstGeom>
          </p:spPr>
        </p:pic>
      </p:grpSp>
      <p:sp>
        <p:nvSpPr>
          <p:cNvPr id="19" name="Content Placeholder 1">
            <a:extLst>
              <a:ext uri="{FF2B5EF4-FFF2-40B4-BE49-F238E27FC236}">
                <a16:creationId xmlns:a16="http://schemas.microsoft.com/office/drawing/2014/main" id="{2E664190-5C90-A3E2-B5D9-BE64249EB79A}"/>
              </a:ext>
            </a:extLst>
          </p:cNvPr>
          <p:cNvSpPr txBox="1">
            <a:spLocks/>
          </p:cNvSpPr>
          <p:nvPr/>
        </p:nvSpPr>
        <p:spPr>
          <a:xfrm>
            <a:off x="1005091" y="3610930"/>
            <a:ext cx="1515612" cy="338554"/>
          </a:xfrm>
          <a:prstGeom prst="rect">
            <a:avLst/>
          </a:prstGeom>
        </p:spPr>
        <p:txBody>
          <a:bodyPr wrap="square" lIns="91440" tIns="0" rIns="0" bIns="0">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1100" b="1">
                <a:solidFill>
                  <a:srgbClr val="0A2458"/>
                </a:solidFill>
                <a:ea typeface="Arial" panose="020B0604020202020204" pitchFamily="34" charset="0"/>
              </a:rPr>
              <a:t>Begin </a:t>
            </a:r>
          </a:p>
          <a:p>
            <a:pPr>
              <a:lnSpc>
                <a:spcPct val="100000"/>
              </a:lnSpc>
              <a:spcBef>
                <a:spcPts val="0"/>
              </a:spcBef>
              <a:defRPr/>
            </a:pPr>
            <a:r>
              <a:rPr lang="en-US" sz="1100" b="1">
                <a:solidFill>
                  <a:srgbClr val="0A2458"/>
                </a:solidFill>
                <a:ea typeface="Arial" panose="020B0604020202020204" pitchFamily="34" charset="0"/>
              </a:rPr>
              <a:t>application</a:t>
            </a:r>
          </a:p>
        </p:txBody>
      </p:sp>
      <p:sp>
        <p:nvSpPr>
          <p:cNvPr id="20" name="Content Placeholder 1">
            <a:extLst>
              <a:ext uri="{FF2B5EF4-FFF2-40B4-BE49-F238E27FC236}">
                <a16:creationId xmlns:a16="http://schemas.microsoft.com/office/drawing/2014/main" id="{BEF3728A-9BE3-23E4-A2F2-5566B0B7D095}"/>
              </a:ext>
            </a:extLst>
          </p:cNvPr>
          <p:cNvSpPr txBox="1">
            <a:spLocks/>
          </p:cNvSpPr>
          <p:nvPr/>
        </p:nvSpPr>
        <p:spPr>
          <a:xfrm>
            <a:off x="6743494" y="3630760"/>
            <a:ext cx="1403032" cy="338554"/>
          </a:xfrm>
          <a:prstGeom prst="rect">
            <a:avLst/>
          </a:prstGeom>
        </p:spPr>
        <p:txBody>
          <a:bodyPr wrap="square" lIns="91440" tIns="0" rIns="0" bIns="0">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defRPr/>
            </a:pPr>
            <a:r>
              <a:rPr lang="en-US" sz="1100" b="1">
                <a:solidFill>
                  <a:srgbClr val="0A2458"/>
                </a:solidFill>
                <a:ea typeface="Arial" panose="020B0604020202020204" pitchFamily="34" charset="0"/>
              </a:rPr>
              <a:t>Submit all documentation</a:t>
            </a:r>
          </a:p>
        </p:txBody>
      </p:sp>
      <p:grpSp>
        <p:nvGrpSpPr>
          <p:cNvPr id="21" name="Group 20">
            <a:extLst>
              <a:ext uri="{FF2B5EF4-FFF2-40B4-BE49-F238E27FC236}">
                <a16:creationId xmlns:a16="http://schemas.microsoft.com/office/drawing/2014/main" id="{319F35EC-8242-36C0-C817-700DAACF4EBC}"/>
              </a:ext>
            </a:extLst>
          </p:cNvPr>
          <p:cNvGrpSpPr/>
          <p:nvPr/>
        </p:nvGrpSpPr>
        <p:grpSpPr>
          <a:xfrm>
            <a:off x="1482887" y="3023194"/>
            <a:ext cx="91440" cy="553787"/>
            <a:chOff x="2411730" y="2404677"/>
            <a:chExt cx="91440" cy="553787"/>
          </a:xfrm>
        </p:grpSpPr>
        <p:cxnSp>
          <p:nvCxnSpPr>
            <p:cNvPr id="22" name="Straight Connector 21">
              <a:extLst>
                <a:ext uri="{FF2B5EF4-FFF2-40B4-BE49-F238E27FC236}">
                  <a16:creationId xmlns:a16="http://schemas.microsoft.com/office/drawing/2014/main" id="{46D8CDAD-AC3C-F179-D586-D00695950E9A}"/>
                </a:ext>
              </a:extLst>
            </p:cNvPr>
            <p:cNvCxnSpPr/>
            <p:nvPr/>
          </p:nvCxnSpPr>
          <p:spPr>
            <a:xfrm>
              <a:off x="2457450" y="2409824"/>
              <a:ext cx="0" cy="5486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5AA2B44-7D1D-4809-C16A-956F7A70F514}"/>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69E8983-7B52-3F35-6D03-EDBA3CED370A}"/>
              </a:ext>
            </a:extLst>
          </p:cNvPr>
          <p:cNvGrpSpPr/>
          <p:nvPr/>
        </p:nvGrpSpPr>
        <p:grpSpPr>
          <a:xfrm>
            <a:off x="2074437" y="3551601"/>
            <a:ext cx="91440" cy="466534"/>
            <a:chOff x="2411730" y="2409825"/>
            <a:chExt cx="91440" cy="466534"/>
          </a:xfrm>
        </p:grpSpPr>
        <p:cxnSp>
          <p:nvCxnSpPr>
            <p:cNvPr id="25" name="Straight Connector 24">
              <a:extLst>
                <a:ext uri="{FF2B5EF4-FFF2-40B4-BE49-F238E27FC236}">
                  <a16:creationId xmlns:a16="http://schemas.microsoft.com/office/drawing/2014/main" id="{C53CEC80-215A-4C85-B10D-097896441B13}"/>
                </a:ext>
              </a:extLst>
            </p:cNvPr>
            <p:cNvCxnSpPr/>
            <p:nvPr/>
          </p:nvCxnSpPr>
          <p:spPr>
            <a:xfrm>
              <a:off x="2457450" y="2409825"/>
              <a:ext cx="0" cy="4095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959C49E-BC5A-9C6F-A6A7-DD3355FC63E7}"/>
                </a:ext>
              </a:extLst>
            </p:cNvPr>
            <p:cNvSpPr/>
            <p:nvPr/>
          </p:nvSpPr>
          <p:spPr>
            <a:xfrm>
              <a:off x="2411730" y="2784919"/>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AE2A804-729C-0FEE-8530-95510159D25F}"/>
              </a:ext>
            </a:extLst>
          </p:cNvPr>
          <p:cNvGrpSpPr/>
          <p:nvPr/>
        </p:nvGrpSpPr>
        <p:grpSpPr>
          <a:xfrm>
            <a:off x="2589923" y="2977314"/>
            <a:ext cx="91440" cy="553787"/>
            <a:chOff x="2411730" y="2404677"/>
            <a:chExt cx="91440" cy="553787"/>
          </a:xfrm>
        </p:grpSpPr>
        <p:cxnSp>
          <p:nvCxnSpPr>
            <p:cNvPr id="30" name="Straight Connector 29">
              <a:extLst>
                <a:ext uri="{FF2B5EF4-FFF2-40B4-BE49-F238E27FC236}">
                  <a16:creationId xmlns:a16="http://schemas.microsoft.com/office/drawing/2014/main" id="{A261A882-ED52-67AB-99AA-9A20E08F8188}"/>
                </a:ext>
              </a:extLst>
            </p:cNvPr>
            <p:cNvCxnSpPr/>
            <p:nvPr/>
          </p:nvCxnSpPr>
          <p:spPr>
            <a:xfrm>
              <a:off x="2457450" y="2409824"/>
              <a:ext cx="0" cy="5486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B8D06B9-CD03-B119-DA8E-A55B316DC142}"/>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9032988-1C88-655B-4AC8-5B3AC4720DF0}"/>
              </a:ext>
            </a:extLst>
          </p:cNvPr>
          <p:cNvGrpSpPr/>
          <p:nvPr/>
        </p:nvGrpSpPr>
        <p:grpSpPr>
          <a:xfrm>
            <a:off x="3769985" y="3579126"/>
            <a:ext cx="91440" cy="274320"/>
            <a:chOff x="2411730" y="2409825"/>
            <a:chExt cx="91440" cy="274320"/>
          </a:xfrm>
        </p:grpSpPr>
        <p:cxnSp>
          <p:nvCxnSpPr>
            <p:cNvPr id="55" name="Straight Connector 54">
              <a:extLst>
                <a:ext uri="{FF2B5EF4-FFF2-40B4-BE49-F238E27FC236}">
                  <a16:creationId xmlns:a16="http://schemas.microsoft.com/office/drawing/2014/main" id="{E690D463-A986-54D2-C6E5-4525E34D3A8A}"/>
                </a:ext>
              </a:extLst>
            </p:cNvPr>
            <p:cNvCxnSpPr/>
            <p:nvPr/>
          </p:nvCxnSpPr>
          <p:spPr>
            <a:xfrm>
              <a:off x="2457450" y="2409825"/>
              <a:ext cx="0" cy="2743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7DB50BC7-0D1E-DCB7-05F7-30ACE520D58F}"/>
                </a:ext>
              </a:extLst>
            </p:cNvPr>
            <p:cNvSpPr/>
            <p:nvPr/>
          </p:nvSpPr>
          <p:spPr>
            <a:xfrm>
              <a:off x="2411730" y="2592414"/>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EEDE6337-13CF-6E6B-486E-41A0363891D7}"/>
              </a:ext>
            </a:extLst>
          </p:cNvPr>
          <p:cNvGrpSpPr/>
          <p:nvPr/>
        </p:nvGrpSpPr>
        <p:grpSpPr>
          <a:xfrm>
            <a:off x="4083921" y="3162886"/>
            <a:ext cx="91440" cy="414723"/>
            <a:chOff x="2411730" y="2404677"/>
            <a:chExt cx="91440" cy="414723"/>
          </a:xfrm>
        </p:grpSpPr>
        <p:cxnSp>
          <p:nvCxnSpPr>
            <p:cNvPr id="64" name="Straight Connector 63">
              <a:extLst>
                <a:ext uri="{FF2B5EF4-FFF2-40B4-BE49-F238E27FC236}">
                  <a16:creationId xmlns:a16="http://schemas.microsoft.com/office/drawing/2014/main" id="{F3881011-4224-027C-0F2A-0D4734C31DED}"/>
                </a:ext>
              </a:extLst>
            </p:cNvPr>
            <p:cNvCxnSpPr/>
            <p:nvPr/>
          </p:nvCxnSpPr>
          <p:spPr>
            <a:xfrm>
              <a:off x="2457450" y="2409825"/>
              <a:ext cx="0" cy="4095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CC15383-790A-62C7-A6DA-C6FEBA5CF187}"/>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7ABDED0-7CE8-C6C2-6DF0-00972F1D945B}"/>
              </a:ext>
            </a:extLst>
          </p:cNvPr>
          <p:cNvGrpSpPr/>
          <p:nvPr/>
        </p:nvGrpSpPr>
        <p:grpSpPr>
          <a:xfrm>
            <a:off x="4910963" y="3575601"/>
            <a:ext cx="91440" cy="218997"/>
            <a:chOff x="2411730" y="2409824"/>
            <a:chExt cx="91440" cy="218997"/>
          </a:xfrm>
        </p:grpSpPr>
        <p:cxnSp>
          <p:nvCxnSpPr>
            <p:cNvPr id="73" name="Straight Connector 72">
              <a:extLst>
                <a:ext uri="{FF2B5EF4-FFF2-40B4-BE49-F238E27FC236}">
                  <a16:creationId xmlns:a16="http://schemas.microsoft.com/office/drawing/2014/main" id="{A8D32923-3B03-EF76-DABC-0089B1DB55C2}"/>
                </a:ext>
              </a:extLst>
            </p:cNvPr>
            <p:cNvCxnSpPr/>
            <p:nvPr/>
          </p:nvCxnSpPr>
          <p:spPr>
            <a:xfrm>
              <a:off x="2457450" y="240982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C8B6774C-BD82-2BFF-5EC1-41C453B0A237}"/>
                </a:ext>
              </a:extLst>
            </p:cNvPr>
            <p:cNvSpPr/>
            <p:nvPr/>
          </p:nvSpPr>
          <p:spPr>
            <a:xfrm>
              <a:off x="2411730" y="2537381"/>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5AAA7D9F-B4C3-A812-69DF-C309C4169079}"/>
              </a:ext>
            </a:extLst>
          </p:cNvPr>
          <p:cNvGrpSpPr/>
          <p:nvPr/>
        </p:nvGrpSpPr>
        <p:grpSpPr>
          <a:xfrm>
            <a:off x="6536013" y="2972167"/>
            <a:ext cx="91440" cy="553787"/>
            <a:chOff x="2411730" y="2404677"/>
            <a:chExt cx="91440" cy="553787"/>
          </a:xfrm>
        </p:grpSpPr>
        <p:cxnSp>
          <p:nvCxnSpPr>
            <p:cNvPr id="76" name="Straight Connector 75">
              <a:extLst>
                <a:ext uri="{FF2B5EF4-FFF2-40B4-BE49-F238E27FC236}">
                  <a16:creationId xmlns:a16="http://schemas.microsoft.com/office/drawing/2014/main" id="{9E157CB6-5FF0-F36C-F088-91BFA4BE97FE}"/>
                </a:ext>
              </a:extLst>
            </p:cNvPr>
            <p:cNvCxnSpPr/>
            <p:nvPr/>
          </p:nvCxnSpPr>
          <p:spPr>
            <a:xfrm>
              <a:off x="2457450" y="2409824"/>
              <a:ext cx="0" cy="5486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8CA326F-74DF-12BA-35FD-04FC67708741}"/>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84A2FECD-5D24-8A2F-6002-BD3E8C36BCD7}"/>
              </a:ext>
            </a:extLst>
          </p:cNvPr>
          <p:cNvGrpSpPr/>
          <p:nvPr/>
        </p:nvGrpSpPr>
        <p:grpSpPr>
          <a:xfrm>
            <a:off x="6238453" y="3547413"/>
            <a:ext cx="91440" cy="332972"/>
            <a:chOff x="2411730" y="2409825"/>
            <a:chExt cx="91440" cy="332972"/>
          </a:xfrm>
        </p:grpSpPr>
        <p:cxnSp>
          <p:nvCxnSpPr>
            <p:cNvPr id="79" name="Straight Connector 78">
              <a:extLst>
                <a:ext uri="{FF2B5EF4-FFF2-40B4-BE49-F238E27FC236}">
                  <a16:creationId xmlns:a16="http://schemas.microsoft.com/office/drawing/2014/main" id="{81C725A6-CD1A-396B-6685-C4F7E22EE724}"/>
                </a:ext>
              </a:extLst>
            </p:cNvPr>
            <p:cNvCxnSpPr/>
            <p:nvPr/>
          </p:nvCxnSpPr>
          <p:spPr>
            <a:xfrm>
              <a:off x="2457450" y="2409825"/>
              <a:ext cx="0" cy="2743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E26D085-1275-8CC0-395E-E803DF6A27C5}"/>
                </a:ext>
              </a:extLst>
            </p:cNvPr>
            <p:cNvSpPr/>
            <p:nvPr/>
          </p:nvSpPr>
          <p:spPr>
            <a:xfrm>
              <a:off x="2411730" y="265135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164CCE56-1A5D-560E-AB5F-0B980FB9F019}"/>
              </a:ext>
            </a:extLst>
          </p:cNvPr>
          <p:cNvGrpSpPr/>
          <p:nvPr/>
        </p:nvGrpSpPr>
        <p:grpSpPr>
          <a:xfrm>
            <a:off x="5345085" y="3144975"/>
            <a:ext cx="91440" cy="370907"/>
            <a:chOff x="2411730" y="2404677"/>
            <a:chExt cx="91440" cy="370907"/>
          </a:xfrm>
        </p:grpSpPr>
        <p:cxnSp>
          <p:nvCxnSpPr>
            <p:cNvPr id="82" name="Straight Connector 81">
              <a:extLst>
                <a:ext uri="{FF2B5EF4-FFF2-40B4-BE49-F238E27FC236}">
                  <a16:creationId xmlns:a16="http://schemas.microsoft.com/office/drawing/2014/main" id="{8A3C316E-A106-06AD-6ABD-C1D3CB33B689}"/>
                </a:ext>
              </a:extLst>
            </p:cNvPr>
            <p:cNvCxnSpPr/>
            <p:nvPr/>
          </p:nvCxnSpPr>
          <p:spPr>
            <a:xfrm>
              <a:off x="2457450" y="2409824"/>
              <a:ext cx="0" cy="365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7A55C9F-CAF6-6BF7-CCAE-0E2CADC0E788}"/>
                </a:ext>
              </a:extLst>
            </p:cNvPr>
            <p:cNvSpPr/>
            <p:nvPr/>
          </p:nvSpPr>
          <p:spPr>
            <a:xfrm>
              <a:off x="2411730" y="2404677"/>
              <a:ext cx="91440" cy="91440"/>
            </a:xfrm>
            <a:prstGeom prst="ellipse">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Connector 86">
            <a:extLst>
              <a:ext uri="{FF2B5EF4-FFF2-40B4-BE49-F238E27FC236}">
                <a16:creationId xmlns:a16="http://schemas.microsoft.com/office/drawing/2014/main" id="{9CDE3C29-6767-50D6-0CC1-7B8BD553B9BE}"/>
              </a:ext>
            </a:extLst>
          </p:cNvPr>
          <p:cNvCxnSpPr/>
          <p:nvPr/>
        </p:nvCxnSpPr>
        <p:spPr>
          <a:xfrm>
            <a:off x="2645830" y="3524554"/>
            <a:ext cx="0" cy="155448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60996F6-6B6F-4429-7692-BE14DE724DB4}"/>
              </a:ext>
            </a:extLst>
          </p:cNvPr>
          <p:cNvGrpSpPr/>
          <p:nvPr/>
        </p:nvGrpSpPr>
        <p:grpSpPr>
          <a:xfrm>
            <a:off x="7166302" y="2162714"/>
            <a:ext cx="1021458" cy="939840"/>
            <a:chOff x="751001" y="3122931"/>
            <a:chExt cx="1021458" cy="939840"/>
          </a:xfrm>
        </p:grpSpPr>
        <p:sp>
          <p:nvSpPr>
            <p:cNvPr id="28" name="TextBox 27">
              <a:extLst>
                <a:ext uri="{FF2B5EF4-FFF2-40B4-BE49-F238E27FC236}">
                  <a16:creationId xmlns:a16="http://schemas.microsoft.com/office/drawing/2014/main" id="{EDB97E39-D7C3-1B0F-3C51-EF3A9D114A0F}"/>
                </a:ext>
              </a:extLst>
            </p:cNvPr>
            <p:cNvSpPr txBox="1"/>
            <p:nvPr/>
          </p:nvSpPr>
          <p:spPr>
            <a:xfrm>
              <a:off x="751001" y="3122931"/>
              <a:ext cx="1021458" cy="577081"/>
            </a:xfrm>
            <a:prstGeom prst="rect">
              <a:avLst/>
            </a:prstGeom>
            <a:noFill/>
          </p:spPr>
          <p:txBody>
            <a:bodyPr wrap="square" rtlCol="0">
              <a:spAutoFit/>
            </a:bodyPr>
            <a:lstStyle/>
            <a:p>
              <a:pPr algn="ctr"/>
              <a:r>
                <a:rPr lang="en-US" sz="1050">
                  <a:latin typeface="Georgia" panose="02040502050405020303" pitchFamily="18" charset="0"/>
                </a:rPr>
                <a:t>Confirmed Owner Consent*</a:t>
              </a:r>
            </a:p>
          </p:txBody>
        </p:sp>
        <p:pic>
          <p:nvPicPr>
            <p:cNvPr id="32" name="Graphic 31" descr="Contract outline">
              <a:extLst>
                <a:ext uri="{FF2B5EF4-FFF2-40B4-BE49-F238E27FC236}">
                  <a16:creationId xmlns:a16="http://schemas.microsoft.com/office/drawing/2014/main" id="{51B88A02-9244-34C0-D2C5-568119B124F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0037" y="3697011"/>
              <a:ext cx="365760" cy="365760"/>
            </a:xfrm>
            <a:prstGeom prst="rect">
              <a:avLst/>
            </a:prstGeom>
          </p:spPr>
        </p:pic>
      </p:grpSp>
      <p:sp>
        <p:nvSpPr>
          <p:cNvPr id="37" name="Rectangle 36">
            <a:extLst>
              <a:ext uri="{FF2B5EF4-FFF2-40B4-BE49-F238E27FC236}">
                <a16:creationId xmlns:a16="http://schemas.microsoft.com/office/drawing/2014/main" id="{BEDE7266-B822-11BA-71F7-E8714561B82D}"/>
              </a:ext>
            </a:extLst>
          </p:cNvPr>
          <p:cNvSpPr/>
          <p:nvPr/>
        </p:nvSpPr>
        <p:spPr>
          <a:xfrm>
            <a:off x="1005093" y="1760745"/>
            <a:ext cx="7141432" cy="249514"/>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Georgia" panose="02040502050405020303" pitchFamily="18" charset="0"/>
              </a:rPr>
              <a:t>Application</a:t>
            </a:r>
          </a:p>
        </p:txBody>
      </p:sp>
      <p:sp>
        <p:nvSpPr>
          <p:cNvPr id="38" name="Rectangle 37">
            <a:extLst>
              <a:ext uri="{FF2B5EF4-FFF2-40B4-BE49-F238E27FC236}">
                <a16:creationId xmlns:a16="http://schemas.microsoft.com/office/drawing/2014/main" id="{0F4E3EED-0712-19A9-194A-AD1E9651AA51}"/>
              </a:ext>
            </a:extLst>
          </p:cNvPr>
          <p:cNvSpPr/>
          <p:nvPr/>
        </p:nvSpPr>
        <p:spPr>
          <a:xfrm>
            <a:off x="8326175" y="1762095"/>
            <a:ext cx="2988506" cy="249514"/>
          </a:xfrm>
          <a:prstGeom prst="rect">
            <a:avLst/>
          </a:prstGeom>
          <a:solidFill>
            <a:schemeClr val="bg1">
              <a:lumMod val="9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lumMod val="50000"/>
                  </a:schemeClr>
                </a:solidFill>
                <a:latin typeface="Georgia" panose="02040502050405020303" pitchFamily="18" charset="0"/>
              </a:rPr>
              <a:t>Post-Application</a:t>
            </a:r>
          </a:p>
        </p:txBody>
      </p:sp>
      <p:grpSp>
        <p:nvGrpSpPr>
          <p:cNvPr id="42" name="Group 41">
            <a:extLst>
              <a:ext uri="{FF2B5EF4-FFF2-40B4-BE49-F238E27FC236}">
                <a16:creationId xmlns:a16="http://schemas.microsoft.com/office/drawing/2014/main" id="{90C16DF5-F365-C2DC-B0AB-E42A7D410B0D}"/>
              </a:ext>
            </a:extLst>
          </p:cNvPr>
          <p:cNvGrpSpPr/>
          <p:nvPr/>
        </p:nvGrpSpPr>
        <p:grpSpPr>
          <a:xfrm>
            <a:off x="10432269" y="2290162"/>
            <a:ext cx="1021458" cy="802038"/>
            <a:chOff x="-520138" y="3167422"/>
            <a:chExt cx="1021458" cy="802038"/>
          </a:xfrm>
        </p:grpSpPr>
        <p:sp>
          <p:nvSpPr>
            <p:cNvPr id="43" name="TextBox 42">
              <a:extLst>
                <a:ext uri="{FF2B5EF4-FFF2-40B4-BE49-F238E27FC236}">
                  <a16:creationId xmlns:a16="http://schemas.microsoft.com/office/drawing/2014/main" id="{6B768136-2ED3-E414-2575-49620D93E85B}"/>
                </a:ext>
              </a:extLst>
            </p:cNvPr>
            <p:cNvSpPr txBox="1"/>
            <p:nvPr/>
          </p:nvSpPr>
          <p:spPr>
            <a:xfrm>
              <a:off x="-520138" y="3167422"/>
              <a:ext cx="1021458" cy="415498"/>
            </a:xfrm>
            <a:prstGeom prst="rect">
              <a:avLst/>
            </a:prstGeom>
            <a:noFill/>
          </p:spPr>
          <p:txBody>
            <a:bodyPr wrap="square" rtlCol="0">
              <a:spAutoFit/>
            </a:bodyPr>
            <a:lstStyle/>
            <a:p>
              <a:pPr algn="ctr"/>
              <a:r>
                <a:rPr lang="en-US" sz="1050">
                  <a:solidFill>
                    <a:schemeClr val="accent1">
                      <a:lumMod val="50000"/>
                    </a:schemeClr>
                  </a:solidFill>
                  <a:latin typeface="Georgia" panose="02040502050405020303" pitchFamily="18" charset="0"/>
                </a:rPr>
                <a:t>Approve Application</a:t>
              </a:r>
            </a:p>
          </p:txBody>
        </p:sp>
        <p:pic>
          <p:nvPicPr>
            <p:cNvPr id="46" name="Graphic 45" descr="Signature outline">
              <a:extLst>
                <a:ext uri="{FF2B5EF4-FFF2-40B4-BE49-F238E27FC236}">
                  <a16:creationId xmlns:a16="http://schemas.microsoft.com/office/drawing/2014/main" id="{5D3BA4E5-81A9-896E-A274-01CAD68B833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88584" y="3603700"/>
              <a:ext cx="365760" cy="365760"/>
            </a:xfrm>
            <a:prstGeom prst="rect">
              <a:avLst/>
            </a:prstGeom>
          </p:spPr>
        </p:pic>
      </p:grpSp>
      <p:sp>
        <p:nvSpPr>
          <p:cNvPr id="49" name="Content Placeholder 1">
            <a:extLst>
              <a:ext uri="{FF2B5EF4-FFF2-40B4-BE49-F238E27FC236}">
                <a16:creationId xmlns:a16="http://schemas.microsoft.com/office/drawing/2014/main" id="{293B76EE-D2B1-E434-0662-11232F5A578B}"/>
              </a:ext>
            </a:extLst>
          </p:cNvPr>
          <p:cNvSpPr txBox="1">
            <a:spLocks/>
          </p:cNvSpPr>
          <p:nvPr/>
        </p:nvSpPr>
        <p:spPr>
          <a:xfrm>
            <a:off x="9884154" y="3631204"/>
            <a:ext cx="1403032" cy="338554"/>
          </a:xfrm>
          <a:prstGeom prst="rect">
            <a:avLst/>
          </a:prstGeom>
        </p:spPr>
        <p:txBody>
          <a:bodyPr wrap="square" lIns="91440" tIns="0" rIns="0" bIns="0">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defRPr/>
            </a:pPr>
            <a:r>
              <a:rPr lang="en-US" sz="1100" b="1">
                <a:solidFill>
                  <a:schemeClr val="accent1">
                    <a:lumMod val="50000"/>
                  </a:schemeClr>
                </a:solidFill>
                <a:ea typeface="Arial" panose="020B0604020202020204" pitchFamily="34" charset="0"/>
              </a:rPr>
              <a:t>270-day </a:t>
            </a:r>
          </a:p>
          <a:p>
            <a:pPr algn="r">
              <a:lnSpc>
                <a:spcPct val="100000"/>
              </a:lnSpc>
              <a:spcBef>
                <a:spcPts val="0"/>
              </a:spcBef>
              <a:defRPr/>
            </a:pPr>
            <a:r>
              <a:rPr lang="en-US" sz="1100" b="1">
                <a:solidFill>
                  <a:schemeClr val="accent1">
                    <a:lumMod val="50000"/>
                  </a:schemeClr>
                </a:solidFill>
                <a:ea typeface="Arial" panose="020B0604020202020204" pitchFamily="34" charset="0"/>
              </a:rPr>
              <a:t>deadline</a:t>
            </a:r>
          </a:p>
        </p:txBody>
      </p:sp>
      <p:grpSp>
        <p:nvGrpSpPr>
          <p:cNvPr id="84" name="Group 83">
            <a:extLst>
              <a:ext uri="{FF2B5EF4-FFF2-40B4-BE49-F238E27FC236}">
                <a16:creationId xmlns:a16="http://schemas.microsoft.com/office/drawing/2014/main" id="{98161A87-749E-10FA-C6CE-830CA46B0E16}"/>
              </a:ext>
            </a:extLst>
          </p:cNvPr>
          <p:cNvGrpSpPr/>
          <p:nvPr/>
        </p:nvGrpSpPr>
        <p:grpSpPr>
          <a:xfrm>
            <a:off x="8526960" y="2241457"/>
            <a:ext cx="1277968" cy="770168"/>
            <a:chOff x="3260795" y="3776785"/>
            <a:chExt cx="1277968" cy="770168"/>
          </a:xfrm>
        </p:grpSpPr>
        <p:sp>
          <p:nvSpPr>
            <p:cNvPr id="85" name="TextBox 84">
              <a:extLst>
                <a:ext uri="{FF2B5EF4-FFF2-40B4-BE49-F238E27FC236}">
                  <a16:creationId xmlns:a16="http://schemas.microsoft.com/office/drawing/2014/main" id="{788EB394-1F65-1C37-5499-4B7860E4FFD2}"/>
                </a:ext>
              </a:extLst>
            </p:cNvPr>
            <p:cNvSpPr txBox="1"/>
            <p:nvPr/>
          </p:nvSpPr>
          <p:spPr>
            <a:xfrm>
              <a:off x="3260795" y="3776785"/>
              <a:ext cx="1277968" cy="415498"/>
            </a:xfrm>
            <a:prstGeom prst="rect">
              <a:avLst/>
            </a:prstGeom>
            <a:noFill/>
          </p:spPr>
          <p:txBody>
            <a:bodyPr wrap="square" rtlCol="0">
              <a:spAutoFit/>
            </a:bodyPr>
            <a:lstStyle/>
            <a:p>
              <a:pPr algn="ctr"/>
              <a:r>
                <a:rPr lang="en-US" sz="1050">
                  <a:solidFill>
                    <a:schemeClr val="accent1">
                      <a:lumMod val="50000"/>
                    </a:schemeClr>
                  </a:solidFill>
                  <a:latin typeface="Georgia" panose="02040502050405020303" pitchFamily="18" charset="0"/>
                </a:rPr>
                <a:t>Pay Cost-Recovery Fees</a:t>
              </a:r>
            </a:p>
          </p:txBody>
        </p:sp>
        <p:pic>
          <p:nvPicPr>
            <p:cNvPr id="86" name="Graphic 85" descr="Flying Money outline">
              <a:extLst>
                <a:ext uri="{FF2B5EF4-FFF2-40B4-BE49-F238E27FC236}">
                  <a16:creationId xmlns:a16="http://schemas.microsoft.com/office/drawing/2014/main" id="{6948C3E5-0355-3174-FB5D-F305F1C7A42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3690720" y="4181193"/>
              <a:ext cx="365760" cy="365760"/>
            </a:xfrm>
            <a:prstGeom prst="rect">
              <a:avLst/>
            </a:prstGeom>
          </p:spPr>
        </p:pic>
      </p:grpSp>
      <p:grpSp>
        <p:nvGrpSpPr>
          <p:cNvPr id="88" name="Group 87">
            <a:extLst>
              <a:ext uri="{FF2B5EF4-FFF2-40B4-BE49-F238E27FC236}">
                <a16:creationId xmlns:a16="http://schemas.microsoft.com/office/drawing/2014/main" id="{8A1949B9-824D-24A9-1CE5-73B8F229C06F}"/>
              </a:ext>
            </a:extLst>
          </p:cNvPr>
          <p:cNvGrpSpPr/>
          <p:nvPr/>
        </p:nvGrpSpPr>
        <p:grpSpPr>
          <a:xfrm>
            <a:off x="9074504" y="3066450"/>
            <a:ext cx="91440" cy="465998"/>
            <a:chOff x="2411730" y="2353402"/>
            <a:chExt cx="91440" cy="465998"/>
          </a:xfrm>
        </p:grpSpPr>
        <p:cxnSp>
          <p:nvCxnSpPr>
            <p:cNvPr id="89" name="Straight Connector 88">
              <a:extLst>
                <a:ext uri="{FF2B5EF4-FFF2-40B4-BE49-F238E27FC236}">
                  <a16:creationId xmlns:a16="http://schemas.microsoft.com/office/drawing/2014/main" id="{7481099B-28D8-EAF9-01CA-4A33A4A4FFBD}"/>
                </a:ext>
              </a:extLst>
            </p:cNvPr>
            <p:cNvCxnSpPr/>
            <p:nvPr/>
          </p:nvCxnSpPr>
          <p:spPr>
            <a:xfrm>
              <a:off x="2457450" y="2409825"/>
              <a:ext cx="0" cy="40957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410574B2-638D-16D8-4B30-1F077F22E6FC}"/>
                </a:ext>
              </a:extLst>
            </p:cNvPr>
            <p:cNvSpPr/>
            <p:nvPr/>
          </p:nvSpPr>
          <p:spPr>
            <a:xfrm>
              <a:off x="2411730" y="2353402"/>
              <a:ext cx="91440" cy="91440"/>
            </a:xfrm>
            <a:prstGeom prst="ellipse">
              <a:avLst/>
            </a:prstGeom>
            <a:solidFill>
              <a:schemeClr val="accent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7C87C4D-D72C-6148-7ECC-74127BE54729}"/>
              </a:ext>
            </a:extLst>
          </p:cNvPr>
          <p:cNvSpPr/>
          <p:nvPr/>
        </p:nvSpPr>
        <p:spPr>
          <a:xfrm>
            <a:off x="1114426" y="3524554"/>
            <a:ext cx="7084474" cy="45719"/>
          </a:xfrm>
          <a:prstGeom prst="roundRect">
            <a:avLst/>
          </a:prstGeom>
          <a:ln w="190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5A01807-9C4A-AEAA-6279-3D78E556B8FF}"/>
              </a:ext>
            </a:extLst>
          </p:cNvPr>
          <p:cNvCxnSpPr/>
          <p:nvPr/>
        </p:nvCxnSpPr>
        <p:spPr>
          <a:xfrm>
            <a:off x="8244621" y="1760745"/>
            <a:ext cx="0" cy="310896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078E9697-C538-6192-6A0C-5F9DA6481ED8}"/>
              </a:ext>
            </a:extLst>
          </p:cNvPr>
          <p:cNvGrpSpPr/>
          <p:nvPr/>
        </p:nvGrpSpPr>
        <p:grpSpPr>
          <a:xfrm>
            <a:off x="10959653" y="3092200"/>
            <a:ext cx="91440" cy="432449"/>
            <a:chOff x="2411730" y="2343135"/>
            <a:chExt cx="91440" cy="432449"/>
          </a:xfrm>
        </p:grpSpPr>
        <p:cxnSp>
          <p:nvCxnSpPr>
            <p:cNvPr id="93" name="Straight Connector 92">
              <a:extLst>
                <a:ext uri="{FF2B5EF4-FFF2-40B4-BE49-F238E27FC236}">
                  <a16:creationId xmlns:a16="http://schemas.microsoft.com/office/drawing/2014/main" id="{CCD3A64F-169B-CE49-0C9E-704427C7B0B5}"/>
                </a:ext>
              </a:extLst>
            </p:cNvPr>
            <p:cNvCxnSpPr/>
            <p:nvPr/>
          </p:nvCxnSpPr>
          <p:spPr>
            <a:xfrm>
              <a:off x="2457450" y="2409824"/>
              <a:ext cx="0" cy="36576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009593DF-8D1D-3AE9-5049-69EFD373E986}"/>
                </a:ext>
              </a:extLst>
            </p:cNvPr>
            <p:cNvSpPr/>
            <p:nvPr/>
          </p:nvSpPr>
          <p:spPr>
            <a:xfrm>
              <a:off x="2411730" y="2343135"/>
              <a:ext cx="91440" cy="91440"/>
            </a:xfrm>
            <a:prstGeom prst="ellipse">
              <a:avLst/>
            </a:prstGeom>
            <a:solidFill>
              <a:schemeClr val="accent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EC4D0844-D2C0-51B6-F3AE-6EF3E6FF5DBA}"/>
              </a:ext>
            </a:extLst>
          </p:cNvPr>
          <p:cNvGrpSpPr/>
          <p:nvPr/>
        </p:nvGrpSpPr>
        <p:grpSpPr>
          <a:xfrm>
            <a:off x="9217917" y="3884050"/>
            <a:ext cx="1691502" cy="781258"/>
            <a:chOff x="2965136" y="2946065"/>
            <a:chExt cx="1691502" cy="781258"/>
          </a:xfrm>
        </p:grpSpPr>
        <p:sp>
          <p:nvSpPr>
            <p:cNvPr id="97" name="TextBox 96">
              <a:extLst>
                <a:ext uri="{FF2B5EF4-FFF2-40B4-BE49-F238E27FC236}">
                  <a16:creationId xmlns:a16="http://schemas.microsoft.com/office/drawing/2014/main" id="{190C70D1-7CEE-1780-CB5A-639CA67A4465}"/>
                </a:ext>
              </a:extLst>
            </p:cNvPr>
            <p:cNvSpPr txBox="1"/>
            <p:nvPr/>
          </p:nvSpPr>
          <p:spPr>
            <a:xfrm>
              <a:off x="2965136" y="3311825"/>
              <a:ext cx="1691502" cy="415498"/>
            </a:xfrm>
            <a:prstGeom prst="rect">
              <a:avLst/>
            </a:prstGeom>
            <a:noFill/>
          </p:spPr>
          <p:txBody>
            <a:bodyPr wrap="square" rtlCol="0">
              <a:spAutoFit/>
            </a:bodyPr>
            <a:lstStyle/>
            <a:p>
              <a:pPr algn="ctr"/>
              <a:r>
                <a:rPr lang="en-US" sz="1050">
                  <a:solidFill>
                    <a:schemeClr val="accent1">
                      <a:lumMod val="50000"/>
                    </a:schemeClr>
                  </a:solidFill>
                  <a:latin typeface="Georgia" panose="02040502050405020303" pitchFamily="18" charset="0"/>
                </a:rPr>
                <a:t>Fix Application Errors and Missing Information</a:t>
              </a:r>
            </a:p>
          </p:txBody>
        </p:sp>
        <p:pic>
          <p:nvPicPr>
            <p:cNvPr id="98" name="Graphic 97" descr="Tools outline">
              <a:extLst>
                <a:ext uri="{FF2B5EF4-FFF2-40B4-BE49-F238E27FC236}">
                  <a16:creationId xmlns:a16="http://schemas.microsoft.com/office/drawing/2014/main" id="{6E98A5CF-2603-813E-292C-0C7B7AC87F6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3581807" y="2946065"/>
              <a:ext cx="365760" cy="365760"/>
            </a:xfrm>
            <a:prstGeom prst="rect">
              <a:avLst/>
            </a:prstGeom>
          </p:spPr>
        </p:pic>
      </p:grpSp>
      <p:grpSp>
        <p:nvGrpSpPr>
          <p:cNvPr id="99" name="Group 98">
            <a:extLst>
              <a:ext uri="{FF2B5EF4-FFF2-40B4-BE49-F238E27FC236}">
                <a16:creationId xmlns:a16="http://schemas.microsoft.com/office/drawing/2014/main" id="{07CCB76F-673D-7BCB-2990-D48483672550}"/>
              </a:ext>
            </a:extLst>
          </p:cNvPr>
          <p:cNvGrpSpPr/>
          <p:nvPr/>
        </p:nvGrpSpPr>
        <p:grpSpPr>
          <a:xfrm>
            <a:off x="9963493" y="3569314"/>
            <a:ext cx="91440" cy="274320"/>
            <a:chOff x="2411730" y="2409825"/>
            <a:chExt cx="91440" cy="274320"/>
          </a:xfrm>
        </p:grpSpPr>
        <p:cxnSp>
          <p:nvCxnSpPr>
            <p:cNvPr id="100" name="Straight Connector 99">
              <a:extLst>
                <a:ext uri="{FF2B5EF4-FFF2-40B4-BE49-F238E27FC236}">
                  <a16:creationId xmlns:a16="http://schemas.microsoft.com/office/drawing/2014/main" id="{110BEADA-A8C3-EA08-D1C6-F04EEBF31026}"/>
                </a:ext>
              </a:extLst>
            </p:cNvPr>
            <p:cNvCxnSpPr/>
            <p:nvPr/>
          </p:nvCxnSpPr>
          <p:spPr>
            <a:xfrm>
              <a:off x="2457450" y="2409825"/>
              <a:ext cx="0" cy="27432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91F9332-AE0C-6431-599F-0807933F7C36}"/>
                </a:ext>
              </a:extLst>
            </p:cNvPr>
            <p:cNvSpPr/>
            <p:nvPr/>
          </p:nvSpPr>
          <p:spPr>
            <a:xfrm>
              <a:off x="2411730" y="2592414"/>
              <a:ext cx="91440" cy="91440"/>
            </a:xfrm>
            <a:prstGeom prst="ellipse">
              <a:avLst/>
            </a:prstGeom>
            <a:solidFill>
              <a:schemeClr val="accent6"/>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a:extLst>
              <a:ext uri="{FF2B5EF4-FFF2-40B4-BE49-F238E27FC236}">
                <a16:creationId xmlns:a16="http://schemas.microsoft.com/office/drawing/2014/main" id="{4D0347D2-F117-527F-97A8-8FD389709954}"/>
              </a:ext>
            </a:extLst>
          </p:cNvPr>
          <p:cNvSpPr/>
          <p:nvPr/>
        </p:nvSpPr>
        <p:spPr>
          <a:xfrm>
            <a:off x="8484424" y="4674274"/>
            <a:ext cx="2885553" cy="1417700"/>
          </a:xfrm>
          <a:prstGeom prst="rect">
            <a:avLst/>
          </a:prstGeom>
          <a:solidFill>
            <a:schemeClr val="accent6"/>
          </a:solidFill>
          <a:ln w="190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accent1">
                    <a:lumMod val="50000"/>
                  </a:schemeClr>
                </a:solidFill>
                <a:latin typeface="Georgia" panose="02040502050405020303" pitchFamily="18" charset="0"/>
              </a:rPr>
              <a:t>Note that federal permitting agencies have a </a:t>
            </a:r>
            <a:r>
              <a:rPr lang="en-US" sz="1050" b="1">
                <a:solidFill>
                  <a:schemeClr val="accent1">
                    <a:lumMod val="50000"/>
                  </a:schemeClr>
                </a:solidFill>
                <a:latin typeface="Georgia" panose="02040502050405020303" pitchFamily="18" charset="0"/>
              </a:rPr>
              <a:t>270-day deadline to approve permitting applications</a:t>
            </a:r>
            <a:r>
              <a:rPr lang="en-US" sz="1050">
                <a:solidFill>
                  <a:schemeClr val="accent1">
                    <a:lumMod val="50000"/>
                  </a:schemeClr>
                </a:solidFill>
                <a:latin typeface="Georgia" panose="02040502050405020303" pitchFamily="18" charset="0"/>
              </a:rPr>
              <a:t>. The 270 days starts directly after a </a:t>
            </a:r>
            <a:r>
              <a:rPr lang="en-US" sz="1050" b="1" i="1">
                <a:solidFill>
                  <a:schemeClr val="accent1">
                    <a:lumMod val="50000"/>
                  </a:schemeClr>
                </a:solidFill>
                <a:latin typeface="Georgia" panose="02040502050405020303" pitchFamily="18" charset="0"/>
              </a:rPr>
              <a:t>complete and comprehensive application is submitted</a:t>
            </a:r>
            <a:r>
              <a:rPr lang="en-US" sz="1050">
                <a:solidFill>
                  <a:schemeClr val="accent1">
                    <a:lumMod val="50000"/>
                  </a:schemeClr>
                </a:solidFill>
                <a:latin typeface="Georgia" panose="02040502050405020303" pitchFamily="18" charset="0"/>
              </a:rPr>
              <a:t>. Incomplete applications will be returned, and the 270-day deadline will not trigger until the application is complete.</a:t>
            </a:r>
          </a:p>
        </p:txBody>
      </p:sp>
      <p:sp>
        <p:nvSpPr>
          <p:cNvPr id="15" name="Rectangle 14">
            <a:extLst>
              <a:ext uri="{FF2B5EF4-FFF2-40B4-BE49-F238E27FC236}">
                <a16:creationId xmlns:a16="http://schemas.microsoft.com/office/drawing/2014/main" id="{D9B06B8F-C902-08C8-9400-172A9990E7BE}"/>
              </a:ext>
            </a:extLst>
          </p:cNvPr>
          <p:cNvSpPr/>
          <p:nvPr/>
        </p:nvSpPr>
        <p:spPr>
          <a:xfrm>
            <a:off x="2646851" y="4674274"/>
            <a:ext cx="5596888" cy="1417700"/>
          </a:xfrm>
          <a:prstGeom prst="rect">
            <a:avLst/>
          </a:prstGeom>
          <a:solidFill>
            <a:schemeClr val="accent6"/>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50">
                <a:solidFill>
                  <a:schemeClr val="tx1"/>
                </a:solidFill>
                <a:latin typeface="Georgia" panose="02040502050405020303" pitchFamily="18" charset="0"/>
              </a:rPr>
              <a:t>Performing an </a:t>
            </a:r>
            <a:r>
              <a:rPr lang="en-US" sz="1050" b="1">
                <a:solidFill>
                  <a:schemeClr val="tx1"/>
                </a:solidFill>
                <a:latin typeface="Georgia" panose="02040502050405020303" pitchFamily="18" charset="0"/>
              </a:rPr>
              <a:t>environmental/cultural </a:t>
            </a:r>
            <a:r>
              <a:rPr lang="en-US" sz="1050">
                <a:solidFill>
                  <a:schemeClr val="tx1"/>
                </a:solidFill>
                <a:latin typeface="Georgia" panose="02040502050405020303" pitchFamily="18" charset="0"/>
              </a:rPr>
              <a:t>study per NEPA and state/local regulations, gathering </a:t>
            </a:r>
            <a:r>
              <a:rPr lang="en-US" sz="1050" b="1">
                <a:solidFill>
                  <a:schemeClr val="tx1"/>
                </a:solidFill>
                <a:latin typeface="Georgia" panose="02040502050405020303" pitchFamily="18" charset="0"/>
              </a:rPr>
              <a:t>application materials</a:t>
            </a:r>
            <a:r>
              <a:rPr lang="en-US" sz="1050">
                <a:solidFill>
                  <a:schemeClr val="tx1"/>
                </a:solidFill>
                <a:latin typeface="Georgia" panose="02040502050405020303" pitchFamily="18" charset="0"/>
              </a:rPr>
              <a:t>, and assessing the </a:t>
            </a:r>
            <a:r>
              <a:rPr lang="en-US" sz="1050" b="1">
                <a:solidFill>
                  <a:schemeClr val="tx1"/>
                </a:solidFill>
                <a:latin typeface="Georgia" panose="02040502050405020303" pitchFamily="18" charset="0"/>
              </a:rPr>
              <a:t>appropriate fees and appraisals </a:t>
            </a:r>
            <a:r>
              <a:rPr lang="en-US" sz="1050">
                <a:solidFill>
                  <a:schemeClr val="tx1"/>
                </a:solidFill>
                <a:latin typeface="Georgia" panose="02040502050405020303" pitchFamily="18" charset="0"/>
              </a:rPr>
              <a:t>will be the </a:t>
            </a:r>
            <a:r>
              <a:rPr lang="en-US" sz="1050" b="1" i="1">
                <a:solidFill>
                  <a:schemeClr val="tx1"/>
                </a:solidFill>
                <a:latin typeface="Georgia" panose="02040502050405020303" pitchFamily="18" charset="0"/>
              </a:rPr>
              <a:t>most time-consuming activities </a:t>
            </a:r>
            <a:r>
              <a:rPr lang="en-US" sz="1050">
                <a:solidFill>
                  <a:schemeClr val="tx1"/>
                </a:solidFill>
                <a:latin typeface="Georgia" panose="02040502050405020303" pitchFamily="18" charset="0"/>
              </a:rPr>
              <a:t>and documentation of the permitting process. It is important to begin these activities as </a:t>
            </a:r>
            <a:r>
              <a:rPr lang="en-US" sz="1050" b="1" i="1">
                <a:solidFill>
                  <a:schemeClr val="tx1"/>
                </a:solidFill>
                <a:latin typeface="Georgia" panose="02040502050405020303" pitchFamily="18" charset="0"/>
              </a:rPr>
              <a:t>early as possible </a:t>
            </a:r>
            <a:r>
              <a:rPr lang="en-US" sz="1050">
                <a:solidFill>
                  <a:schemeClr val="tx1"/>
                </a:solidFill>
                <a:latin typeface="Georgia" panose="02040502050405020303" pitchFamily="18" charset="0"/>
              </a:rPr>
              <a:t>in the permitting process, as they provide the foundation for the rest of your application. </a:t>
            </a:r>
            <a:r>
              <a:rPr lang="en-US" sz="1050" b="1">
                <a:solidFill>
                  <a:schemeClr val="tx1"/>
                </a:solidFill>
                <a:latin typeface="Georgia" panose="02040502050405020303" pitchFamily="18" charset="0"/>
              </a:rPr>
              <a:t>Engaging early</a:t>
            </a:r>
            <a:r>
              <a:rPr lang="en-US" sz="1050">
                <a:solidFill>
                  <a:schemeClr val="tx1"/>
                </a:solidFill>
                <a:latin typeface="Georgia" panose="02040502050405020303" pitchFamily="18" charset="0"/>
              </a:rPr>
              <a:t>, </a:t>
            </a:r>
            <a:r>
              <a:rPr lang="en-US" sz="1050" b="1">
                <a:solidFill>
                  <a:schemeClr val="tx1"/>
                </a:solidFill>
                <a:latin typeface="Georgia" panose="02040502050405020303" pitchFamily="18" charset="0"/>
              </a:rPr>
              <a:t>scheduling pre-meetings</a:t>
            </a:r>
            <a:r>
              <a:rPr lang="en-US" sz="1050">
                <a:solidFill>
                  <a:schemeClr val="tx1"/>
                </a:solidFill>
                <a:latin typeface="Georgia" panose="02040502050405020303" pitchFamily="18" charset="0"/>
              </a:rPr>
              <a:t>, and </a:t>
            </a:r>
            <a:r>
              <a:rPr lang="en-US" sz="1050" b="1">
                <a:solidFill>
                  <a:schemeClr val="tx1"/>
                </a:solidFill>
                <a:latin typeface="Georgia" panose="02040502050405020303" pitchFamily="18" charset="0"/>
              </a:rPr>
              <a:t>coordinating with all relevant permitting agencies </a:t>
            </a:r>
            <a:r>
              <a:rPr lang="en-US" sz="1050">
                <a:solidFill>
                  <a:schemeClr val="tx1"/>
                </a:solidFill>
                <a:latin typeface="Georgia" panose="02040502050405020303" pitchFamily="18" charset="0"/>
              </a:rPr>
              <a:t>is critical to accurately and timely submission of all documentation.</a:t>
            </a:r>
          </a:p>
          <a:p>
            <a:r>
              <a:rPr lang="en-US" sz="1050">
                <a:solidFill>
                  <a:schemeClr val="tx1"/>
                </a:solidFill>
                <a:latin typeface="Georgia" panose="02040502050405020303" pitchFamily="18" charset="0"/>
              </a:rPr>
              <a:t>*</a:t>
            </a:r>
            <a:r>
              <a:rPr lang="en-US" sz="1050" i="1">
                <a:solidFill>
                  <a:schemeClr val="tx1"/>
                </a:solidFill>
                <a:latin typeface="Georgia" panose="02040502050405020303" pitchFamily="18" charset="0"/>
              </a:rPr>
              <a:t>Note that owner consent must be accurate to the date of application submission.</a:t>
            </a:r>
          </a:p>
        </p:txBody>
      </p:sp>
    </p:spTree>
    <p:extLst>
      <p:ext uri="{BB962C8B-B14F-4D97-AF65-F5344CB8AC3E}">
        <p14:creationId xmlns:p14="http://schemas.microsoft.com/office/powerpoint/2010/main" val="351849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t>What Types of Permits Will a Deployment Require?</a:t>
            </a:r>
          </a:p>
        </p:txBody>
      </p:sp>
      <p:graphicFrame>
        <p:nvGraphicFramePr>
          <p:cNvPr id="9" name="Table 14">
            <a:extLst>
              <a:ext uri="{FF2B5EF4-FFF2-40B4-BE49-F238E27FC236}">
                <a16:creationId xmlns:a16="http://schemas.microsoft.com/office/drawing/2014/main" id="{616CEAFC-307A-4931-88DD-67855919440E}"/>
              </a:ext>
            </a:extLst>
          </p:cNvPr>
          <p:cNvGraphicFramePr>
            <a:graphicFrameLocks noGrp="1"/>
          </p:cNvGraphicFramePr>
          <p:nvPr>
            <p:extLst>
              <p:ext uri="{D42A27DB-BD31-4B8C-83A1-F6EECF244321}">
                <p14:modId xmlns:p14="http://schemas.microsoft.com/office/powerpoint/2010/main" val="2243717087"/>
              </p:ext>
            </p:extLst>
          </p:nvPr>
        </p:nvGraphicFramePr>
        <p:xfrm>
          <a:off x="838200" y="2441864"/>
          <a:ext cx="10518648" cy="3737409"/>
        </p:xfrm>
        <a:graphic>
          <a:graphicData uri="http://schemas.openxmlformats.org/drawingml/2006/table">
            <a:tbl>
              <a:tblPr bandRow="1">
                <a:tableStyleId>{7DF18680-E054-41AD-8BC1-D1AEF772440D}</a:tableStyleId>
              </a:tblPr>
              <a:tblGrid>
                <a:gridCol w="1324865">
                  <a:extLst>
                    <a:ext uri="{9D8B030D-6E8A-4147-A177-3AD203B41FA5}">
                      <a16:colId xmlns:a16="http://schemas.microsoft.com/office/drawing/2014/main" val="3010700751"/>
                    </a:ext>
                  </a:extLst>
                </a:gridCol>
                <a:gridCol w="9193783">
                  <a:extLst>
                    <a:ext uri="{9D8B030D-6E8A-4147-A177-3AD203B41FA5}">
                      <a16:colId xmlns:a16="http://schemas.microsoft.com/office/drawing/2014/main" val="4042196135"/>
                    </a:ext>
                  </a:extLst>
                </a:gridCol>
              </a:tblGrid>
              <a:tr h="1899629">
                <a:tc>
                  <a:txBody>
                    <a:bodyPr/>
                    <a:lstStyle/>
                    <a:p>
                      <a:endParaRPr lang="en-US" sz="120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spcAft>
                          <a:spcPts val="600"/>
                        </a:spcAft>
                      </a:pPr>
                      <a:r>
                        <a:rPr lang="en-US" sz="1600" b="1" u="sng">
                          <a:latin typeface="Georgia"/>
                        </a:rPr>
                        <a:t>Easements to Access Government or Private Assets</a:t>
                      </a:r>
                      <a:endParaRPr lang="en-US" sz="1600" b="1" u="sng">
                        <a:latin typeface="Georgia" panose="02040502050405020303" pitchFamily="18" charset="0"/>
                      </a:endParaRPr>
                    </a:p>
                    <a:p>
                      <a:r>
                        <a:rPr lang="en-US" sz="1600" i="1">
                          <a:latin typeface="Georgia"/>
                        </a:rPr>
                        <a:t>Applicants and subgrantees will need permission – such as a right-of-way or other easement – from a range of owners/authorities when their deployment crosses: </a:t>
                      </a:r>
                      <a:r>
                        <a:rPr lang="en-US" sz="1600" b="1" i="1">
                          <a:latin typeface="Georgia"/>
                        </a:rPr>
                        <a:t>government</a:t>
                      </a:r>
                      <a:r>
                        <a:rPr lang="en-US" sz="1600" i="1">
                          <a:latin typeface="Georgia"/>
                        </a:rPr>
                        <a:t> or </a:t>
                      </a:r>
                      <a:r>
                        <a:rPr lang="en-US" sz="1600" b="1" i="1">
                          <a:latin typeface="Georgia"/>
                        </a:rPr>
                        <a:t>privately</a:t>
                      </a:r>
                      <a:r>
                        <a:rPr lang="en-US" sz="1600" i="1">
                          <a:latin typeface="Georgia"/>
                        </a:rPr>
                        <a:t> owned land, </a:t>
                      </a:r>
                      <a:r>
                        <a:rPr lang="en-US" sz="1600" b="1" i="1">
                          <a:latin typeface="Georgia"/>
                        </a:rPr>
                        <a:t>bridges</a:t>
                      </a:r>
                      <a:r>
                        <a:rPr lang="en-US" sz="1600" i="1">
                          <a:latin typeface="Georgia"/>
                        </a:rPr>
                        <a:t>, </a:t>
                      </a:r>
                      <a:r>
                        <a:rPr lang="en-US" sz="1600" b="1" i="1">
                          <a:latin typeface="Georgia"/>
                        </a:rPr>
                        <a:t>overpasses</a:t>
                      </a:r>
                      <a:r>
                        <a:rPr lang="en-US" sz="1600" i="1">
                          <a:latin typeface="Georgia"/>
                        </a:rPr>
                        <a:t>, </a:t>
                      </a:r>
                      <a:r>
                        <a:rPr lang="en-US" sz="1600" b="1" i="1">
                          <a:latin typeface="Georgia"/>
                        </a:rPr>
                        <a:t>railroads</a:t>
                      </a:r>
                      <a:r>
                        <a:rPr lang="en-US" sz="1600" i="1">
                          <a:latin typeface="Georgia"/>
                        </a:rPr>
                        <a:t>, </a:t>
                      </a:r>
                      <a:r>
                        <a:rPr lang="en-US" sz="1600" b="1" i="1">
                          <a:latin typeface="Georgia"/>
                        </a:rPr>
                        <a:t>buried deployment </a:t>
                      </a:r>
                      <a:r>
                        <a:rPr lang="en-US" sz="1600" i="1">
                          <a:latin typeface="Georgia"/>
                        </a:rPr>
                        <a:t>(running cables underground), </a:t>
                      </a:r>
                      <a:r>
                        <a:rPr lang="en-US" sz="1600" b="1" i="1">
                          <a:latin typeface="Georgia"/>
                        </a:rPr>
                        <a:t>aerial deployment </a:t>
                      </a:r>
                      <a:r>
                        <a:rPr lang="en-US" sz="1600" i="1">
                          <a:latin typeface="Georgia"/>
                        </a:rPr>
                        <a:t>(attaching cables to utility poles and tower builds), etc. The federal government alone owns about 28% of U.S. land, and this land is managed by many different federal agencies.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69950104"/>
                  </a:ext>
                </a:extLst>
              </a:tr>
              <a:tr h="1837780">
                <a:tc>
                  <a:txBody>
                    <a:bodyPr/>
                    <a:lstStyle/>
                    <a:p>
                      <a:endParaRPr lang="en-US" sz="1200">
                        <a:latin typeface="Georgia" panose="02040502050405020303"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spcAft>
                          <a:spcPts val="600"/>
                        </a:spcAft>
                      </a:pPr>
                      <a:r>
                        <a:rPr lang="en-US" sz="1600" b="1" u="sng">
                          <a:solidFill>
                            <a:schemeClr val="tx1"/>
                          </a:solidFill>
                          <a:latin typeface="Georgia"/>
                        </a:rPr>
                        <a:t>Environmental and Historic Preservation (EHP) Considerations</a:t>
                      </a:r>
                    </a:p>
                    <a:p>
                      <a:r>
                        <a:rPr lang="en-US" sz="1600" i="1">
                          <a:solidFill>
                            <a:schemeClr val="tx1"/>
                          </a:solidFill>
                          <a:latin typeface="Georgia"/>
                        </a:rPr>
                        <a:t>Federally-funded broadband projects </a:t>
                      </a:r>
                      <a:r>
                        <a:rPr lang="en-US" sz="1600" b="1" i="1">
                          <a:solidFill>
                            <a:schemeClr val="tx1"/>
                          </a:solidFill>
                          <a:latin typeface="Georgia"/>
                        </a:rPr>
                        <a:t>must</a:t>
                      </a:r>
                      <a:r>
                        <a:rPr lang="en-US" sz="1600" i="1">
                          <a:solidFill>
                            <a:schemeClr val="tx1"/>
                          </a:solidFill>
                          <a:latin typeface="Georgia"/>
                        </a:rPr>
                        <a:t> perform a </a:t>
                      </a:r>
                      <a:r>
                        <a:rPr lang="en-US" sz="1600" b="1" i="1">
                          <a:solidFill>
                            <a:schemeClr val="tx1"/>
                          </a:solidFill>
                          <a:latin typeface="Georgia"/>
                        </a:rPr>
                        <a:t>National Environmental Policy Act (NEPA) analysis </a:t>
                      </a:r>
                      <a:r>
                        <a:rPr lang="en-US" sz="1600" i="1">
                          <a:solidFill>
                            <a:schemeClr val="tx1"/>
                          </a:solidFill>
                          <a:latin typeface="Georgia"/>
                        </a:rPr>
                        <a:t>and meet state, local, and/or Tribal government environmental and historic preservation permitting requirements </a:t>
                      </a:r>
                      <a:r>
                        <a:rPr lang="en-US" sz="1600" i="1">
                          <a:latin typeface="Georgia"/>
                        </a:rPr>
                        <a:t>as well. A NEPA/EHP toolkit will be provided to assist with environmental permits.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8855548"/>
                  </a:ext>
                </a:extLst>
              </a:tr>
            </a:tbl>
          </a:graphicData>
        </a:graphic>
      </p:graphicFrame>
      <p:pic>
        <p:nvPicPr>
          <p:cNvPr id="10" name="Graphic 9" descr="Open hand with plant outline">
            <a:extLst>
              <a:ext uri="{FF2B5EF4-FFF2-40B4-BE49-F238E27FC236}">
                <a16:creationId xmlns:a16="http://schemas.microsoft.com/office/drawing/2014/main" id="{DEB1914C-AC8D-499B-A18A-756E2D0BE5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178" y="4747374"/>
            <a:ext cx="822960" cy="822960"/>
          </a:xfrm>
          <a:prstGeom prst="rect">
            <a:avLst/>
          </a:prstGeom>
        </p:spPr>
      </p:pic>
      <p:pic>
        <p:nvPicPr>
          <p:cNvPr id="11" name="Graphic 10" descr="Fork In Road outline">
            <a:extLst>
              <a:ext uri="{FF2B5EF4-FFF2-40B4-BE49-F238E27FC236}">
                <a16:creationId xmlns:a16="http://schemas.microsoft.com/office/drawing/2014/main" id="{760515D9-D686-496A-8FB3-67CABE9706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178" y="2892829"/>
            <a:ext cx="822960" cy="822960"/>
          </a:xfrm>
          <a:prstGeom prst="rect">
            <a:avLst/>
          </a:prstGeom>
        </p:spPr>
      </p:pic>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1201676"/>
          </a:xfrm>
        </p:spPr>
        <p:txBody>
          <a:bodyPr wrap="square" lIns="91440" tIns="0" rIns="0" bIns="0" anchor="t">
            <a:spAutoFit/>
          </a:bodyPr>
          <a:lstStyle/>
          <a:p>
            <a:pPr>
              <a:defRPr/>
            </a:pPr>
            <a:r>
              <a:rPr lang="en-US">
                <a:latin typeface="Georgia"/>
                <a:ea typeface="Arial" panose="020B0604020202020204" pitchFamily="34" charset="0"/>
                <a:cs typeface="Arial"/>
              </a:rPr>
              <a:t>IFA programs emphasize building high-speed internet infrastructure for unserved and underserved communities, which require all kinds of permits at the federal, state, and local level. </a:t>
            </a:r>
            <a:r>
              <a:rPr kumimoji="0" lang="en-US" sz="1600" b="0" i="0" u="none" strike="noStrike" kern="1200" cap="none" spc="0" normalizeH="0" baseline="0" noProof="0">
                <a:ln>
                  <a:noFill/>
                </a:ln>
                <a:effectLst/>
                <a:uLnTx/>
                <a:uFillTx/>
                <a:latin typeface="Georgia"/>
                <a:ea typeface="Arial" panose="020B0604020202020204" pitchFamily="34" charset="0"/>
                <a:cs typeface="Arial"/>
              </a:rPr>
              <a:t>Each permit is unique in its application process, so applicants must pay keen attention to the various permits they will need to juggle. </a:t>
            </a:r>
            <a:r>
              <a:rPr lang="en-US">
                <a:latin typeface="Georgia"/>
                <a:ea typeface="Arial" panose="020B0604020202020204" pitchFamily="34" charset="0"/>
                <a:cs typeface="Arial"/>
              </a:rPr>
              <a:t>It is imperative that all applicants fully understand permitting requirements and procedures to ensure a streamlined process.</a:t>
            </a:r>
          </a:p>
        </p:txBody>
      </p:sp>
    </p:spTree>
    <p:extLst>
      <p:ext uri="{BB962C8B-B14F-4D97-AF65-F5344CB8AC3E}">
        <p14:creationId xmlns:p14="http://schemas.microsoft.com/office/powerpoint/2010/main" val="275318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586122"/>
          </a:xfrm>
        </p:spPr>
        <p:txBody>
          <a:bodyPr wrap="square" lIns="91440" tIns="0" rIns="0" bIns="0" anchor="t">
            <a:spAutoFit/>
          </a:bodyPr>
          <a:lstStyle/>
          <a:p>
            <a:pPr>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Multiple federal agencies </a:t>
            </a:r>
            <a:r>
              <a:rPr kumimoji="0" lang="en-US" sz="1600" b="0" i="0" u="none" strike="noStrike" kern="1200" cap="none" spc="0" normalizeH="0" baseline="0" noProof="0">
                <a:ln>
                  <a:noFill/>
                </a:ln>
                <a:effectLst/>
                <a:uLnTx/>
                <a:uFillTx/>
                <a:latin typeface="Georgia"/>
                <a:ea typeface="Arial" panose="020B0604020202020204" pitchFamily="34" charset="0"/>
                <a:cs typeface="Arial"/>
              </a:rPr>
              <a:t>own land and require permits, plus each agency may have their own specific permitting process and </a:t>
            </a:r>
            <a:r>
              <a:rPr lang="en-US">
                <a:latin typeface="Georgia"/>
                <a:ea typeface="Arial" panose="020B0604020202020204" pitchFamily="34" charset="0"/>
                <a:cs typeface="Arial"/>
              </a:rPr>
              <a:t>required documents for securing an easement</a:t>
            </a:r>
            <a:r>
              <a:rPr kumimoji="0" lang="en-US" sz="1600" b="0" i="0" u="none" strike="noStrike" kern="1200" cap="none" spc="0" normalizeH="0" baseline="0" noProof="0">
                <a:ln>
                  <a:noFill/>
                </a:ln>
                <a:effectLst/>
                <a:uLnTx/>
                <a:uFillTx/>
                <a:latin typeface="Georgia"/>
                <a:ea typeface="Arial" panose="020B0604020202020204" pitchFamily="34" charset="0"/>
                <a:cs typeface="Arial"/>
              </a:rPr>
              <a:t>.</a:t>
            </a: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latin typeface="Georgia"/>
                <a:cs typeface="Arial"/>
              </a:rPr>
              <a:t>Who is Engaged in Federal Permitting?</a:t>
            </a:r>
          </a:p>
        </p:txBody>
      </p:sp>
      <p:graphicFrame>
        <p:nvGraphicFramePr>
          <p:cNvPr id="9" name="Table 4">
            <a:extLst>
              <a:ext uri="{FF2B5EF4-FFF2-40B4-BE49-F238E27FC236}">
                <a16:creationId xmlns:a16="http://schemas.microsoft.com/office/drawing/2014/main" id="{B6B5965C-0268-4464-A4C5-03115EB64E9E}"/>
              </a:ext>
            </a:extLst>
          </p:cNvPr>
          <p:cNvGraphicFramePr>
            <a:graphicFrameLocks noGrp="1"/>
          </p:cNvGraphicFramePr>
          <p:nvPr/>
        </p:nvGraphicFramePr>
        <p:xfrm>
          <a:off x="941472" y="1459023"/>
          <a:ext cx="10412328" cy="4520672"/>
        </p:xfrm>
        <a:graphic>
          <a:graphicData uri="http://schemas.openxmlformats.org/drawingml/2006/table">
            <a:tbl>
              <a:tblPr firstRow="1" bandRow="1">
                <a:tableStyleId>{5C22544A-7EE6-4342-B048-85BDC9FD1C3A}</a:tableStyleId>
              </a:tblPr>
              <a:tblGrid>
                <a:gridCol w="384533">
                  <a:extLst>
                    <a:ext uri="{9D8B030D-6E8A-4147-A177-3AD203B41FA5}">
                      <a16:colId xmlns:a16="http://schemas.microsoft.com/office/drawing/2014/main" val="1856943140"/>
                    </a:ext>
                  </a:extLst>
                </a:gridCol>
                <a:gridCol w="4745978">
                  <a:extLst>
                    <a:ext uri="{9D8B030D-6E8A-4147-A177-3AD203B41FA5}">
                      <a16:colId xmlns:a16="http://schemas.microsoft.com/office/drawing/2014/main" val="3659914897"/>
                    </a:ext>
                  </a:extLst>
                </a:gridCol>
                <a:gridCol w="612384">
                  <a:extLst>
                    <a:ext uri="{9D8B030D-6E8A-4147-A177-3AD203B41FA5}">
                      <a16:colId xmlns:a16="http://schemas.microsoft.com/office/drawing/2014/main" val="2316861636"/>
                    </a:ext>
                  </a:extLst>
                </a:gridCol>
                <a:gridCol w="4669433">
                  <a:extLst>
                    <a:ext uri="{9D8B030D-6E8A-4147-A177-3AD203B41FA5}">
                      <a16:colId xmlns:a16="http://schemas.microsoft.com/office/drawing/2014/main" val="2697539953"/>
                    </a:ext>
                  </a:extLst>
                </a:gridCol>
              </a:tblGrid>
              <a:tr h="651762">
                <a:tc>
                  <a:txBody>
                    <a:bodyPr/>
                    <a:lstStyle/>
                    <a:p>
                      <a:endParaRPr lang="en-US" sz="1600">
                        <a:solidFill>
                          <a:schemeClr val="tx1"/>
                        </a:solidFill>
                        <a:latin typeface="Georgia" panose="02040502050405020303"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solidFill>
                          <a:schemeClr val="tx1"/>
                        </a:solidFill>
                        <a:latin typeface="Georgia" panose="02040502050405020303"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a:solidFill>
                          <a:schemeClr val="tx1"/>
                        </a:solidFill>
                        <a:latin typeface="Georgia" panose="02040502050405020303"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a:solidFill>
                          <a:schemeClr val="tx1"/>
                        </a:solidFill>
                        <a:latin typeface="Georgia" panose="02040502050405020303" pitchFamily="18" charset="0"/>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031322"/>
                  </a:ext>
                </a:extLst>
              </a:tr>
              <a:tr h="773782">
                <a:tc>
                  <a:txBody>
                    <a:bodyPr/>
                    <a:lstStyle/>
                    <a:p>
                      <a:endParaRPr lang="en-US" sz="1600" b="1">
                        <a:solidFill>
                          <a:schemeClr val="tx1"/>
                        </a:solidFill>
                        <a:latin typeface="Georgia" panose="02040502050405020303" pitchFamily="18" charset="0"/>
                      </a:endParaRPr>
                    </a:p>
                  </a:txBody>
                  <a:tcPr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b="1">
                          <a:solidFill>
                            <a:schemeClr val="tx1"/>
                          </a:solidFill>
                          <a:latin typeface="Georgia" panose="02040502050405020303" pitchFamily="18" charset="0"/>
                        </a:rPr>
                        <a:t>    Department of Energy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b="1">
                        <a:solidFill>
                          <a:schemeClr val="tx1"/>
                        </a:solidFill>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Department of Interior</a:t>
                      </a:r>
                    </a:p>
                  </a:txBody>
                  <a:tcPr anchor="ctr">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1908821"/>
                  </a:ext>
                </a:extLst>
              </a:tr>
              <a:tr h="773782">
                <a:tc>
                  <a:txBody>
                    <a:bodyPr/>
                    <a:lstStyle/>
                    <a:p>
                      <a:endParaRPr lang="en-US" sz="1600" b="1">
                        <a:solidFill>
                          <a:schemeClr val="tx1"/>
                        </a:solidFill>
                        <a:latin typeface="Georgia" panose="02040502050405020303"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Georgia" panose="02040502050405020303" pitchFamily="18" charset="0"/>
                        </a:rPr>
                        <a:t>    Department of Transportation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b="1">
                        <a:solidFill>
                          <a:schemeClr val="tx1"/>
                        </a:solidFill>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Department of Commerce</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274378"/>
                  </a:ext>
                </a:extLst>
              </a:tr>
              <a:tr h="773782">
                <a:tc>
                  <a:txBody>
                    <a:bodyPr/>
                    <a:lstStyle/>
                    <a:p>
                      <a:endParaRPr lang="en-US" sz="1600" b="1">
                        <a:solidFill>
                          <a:schemeClr val="tx1"/>
                        </a:solidFill>
                        <a:latin typeface="Georgia" panose="02040502050405020303"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U.S. Military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b="1">
                        <a:solidFill>
                          <a:schemeClr val="tx1"/>
                        </a:solidFill>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U.S. Army Corps of Engineers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8776535"/>
                  </a:ext>
                </a:extLst>
              </a:tr>
              <a:tr h="773782">
                <a:tc>
                  <a:txBody>
                    <a:bodyPr/>
                    <a:lstStyle/>
                    <a:p>
                      <a:endParaRPr lang="en-US" sz="1600" b="1">
                        <a:solidFill>
                          <a:schemeClr val="tx1"/>
                        </a:solidFill>
                        <a:latin typeface="Georgia" panose="02040502050405020303"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Department of Defense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b="1">
                        <a:solidFill>
                          <a:schemeClr val="tx1"/>
                        </a:solidFill>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General Services Administration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4910691"/>
                  </a:ext>
                </a:extLst>
              </a:tr>
              <a:tr h="773782">
                <a:tc>
                  <a:txBody>
                    <a:bodyPr/>
                    <a:lstStyle/>
                    <a:p>
                      <a:endParaRPr lang="en-US" sz="1600" b="1">
                        <a:solidFill>
                          <a:schemeClr val="tx1"/>
                        </a:solidFill>
                        <a:latin typeface="Georgia" panose="02040502050405020303"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Department of Agriculture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b="1">
                        <a:solidFill>
                          <a:schemeClr val="tx1"/>
                        </a:solidFill>
                        <a:latin typeface="Georgia" panose="02040502050405020303"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   Any other relevant federal agency</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0869718"/>
                  </a:ext>
                </a:extLst>
              </a:tr>
            </a:tbl>
          </a:graphicData>
        </a:graphic>
      </p:graphicFrame>
      <p:pic>
        <p:nvPicPr>
          <p:cNvPr id="1026" name="Picture 2" descr="U.S. Department of Commerce">
            <a:extLst>
              <a:ext uri="{FF2B5EF4-FFF2-40B4-BE49-F238E27FC236}">
                <a16:creationId xmlns:a16="http://schemas.microsoft.com/office/drawing/2014/main" id="{F1714BEC-D2B0-443A-8D10-BDCAD7C8E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2971800"/>
            <a:ext cx="54542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Transportation - Wikipedia">
            <a:extLst>
              <a:ext uri="{FF2B5EF4-FFF2-40B4-BE49-F238E27FC236}">
                <a16:creationId xmlns:a16="http://schemas.microsoft.com/office/drawing/2014/main" id="{92E0F64E-2DF2-48BD-A115-19242C2B4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43" y="3024978"/>
            <a:ext cx="545421" cy="5454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 States Army - Wikipedia">
            <a:extLst>
              <a:ext uri="{FF2B5EF4-FFF2-40B4-BE49-F238E27FC236}">
                <a16:creationId xmlns:a16="http://schemas.microsoft.com/office/drawing/2014/main" id="{51A558F0-072D-4C0B-86E0-72351E4AE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43" y="3795523"/>
            <a:ext cx="545421" cy="5454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D Trademark Licensing Guide">
            <a:extLst>
              <a:ext uri="{FF2B5EF4-FFF2-40B4-BE49-F238E27FC236}">
                <a16:creationId xmlns:a16="http://schemas.microsoft.com/office/drawing/2014/main" id="{8090B18A-4B24-4A4B-9FEF-EDB4720CB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213" y="4495496"/>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A96B9A4-738D-4FA4-816B-D83561B2F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543" y="5398977"/>
            <a:ext cx="545421" cy="3745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Seal of the United States Department of the Interior ...">
            <a:extLst>
              <a:ext uri="{FF2B5EF4-FFF2-40B4-BE49-F238E27FC236}">
                <a16:creationId xmlns:a16="http://schemas.microsoft.com/office/drawing/2014/main" id="{EBBDC43A-48BF-48F3-9B08-36FE49A189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5518" y="2231074"/>
            <a:ext cx="545421" cy="54328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General Services Administration - Wikipedia">
            <a:extLst>
              <a:ext uri="{FF2B5EF4-FFF2-40B4-BE49-F238E27FC236}">
                <a16:creationId xmlns:a16="http://schemas.microsoft.com/office/drawing/2014/main" id="{D43A6419-7868-4CCE-9DB5-0670D77586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1100" y="4546600"/>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72807DA-B96E-4110-8ACC-19D7ACE693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0118" y="3795523"/>
            <a:ext cx="598276"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3D417D4-339E-47A1-BD00-24EFD429DD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2543" y="2225717"/>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adge Question Mark with solid fill">
            <a:extLst>
              <a:ext uri="{FF2B5EF4-FFF2-40B4-BE49-F238E27FC236}">
                <a16:creationId xmlns:a16="http://schemas.microsoft.com/office/drawing/2014/main" id="{DEA8BC54-9CA3-4165-8B2F-EA1059C98E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7881" y="5311926"/>
            <a:ext cx="548640" cy="548640"/>
          </a:xfrm>
          <a:prstGeom prst="rect">
            <a:avLst/>
          </a:prstGeom>
        </p:spPr>
      </p:pic>
    </p:spTree>
    <p:extLst>
      <p:ext uri="{BB962C8B-B14F-4D97-AF65-F5344CB8AC3E}">
        <p14:creationId xmlns:p14="http://schemas.microsoft.com/office/powerpoint/2010/main" val="39277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Forest scene with solid fill">
            <a:extLst>
              <a:ext uri="{FF2B5EF4-FFF2-40B4-BE49-F238E27FC236}">
                <a16:creationId xmlns:a16="http://schemas.microsoft.com/office/drawing/2014/main" id="{6B6B7D46-20E0-185E-073A-40BAA5F445D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534"/>
          <a:stretch/>
        </p:blipFill>
        <p:spPr>
          <a:xfrm rot="5400000">
            <a:off x="6840952" y="5357473"/>
            <a:ext cx="690055" cy="914400"/>
          </a:xfrm>
          <a:prstGeom prst="rect">
            <a:avLst/>
          </a:prstGeom>
        </p:spPr>
      </p:pic>
      <p:pic>
        <p:nvPicPr>
          <p:cNvPr id="3" name="Graphic 2" descr="Forest scene with solid fill">
            <a:extLst>
              <a:ext uri="{FF2B5EF4-FFF2-40B4-BE49-F238E27FC236}">
                <a16:creationId xmlns:a16="http://schemas.microsoft.com/office/drawing/2014/main" id="{E363E39F-CC9E-BDE7-30AB-D2AB2B0398A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0563"/>
          <a:stretch/>
        </p:blipFill>
        <p:spPr>
          <a:xfrm rot="16200000">
            <a:off x="5215316" y="1700503"/>
            <a:ext cx="726374" cy="914400"/>
          </a:xfrm>
          <a:prstGeom prst="rect">
            <a:avLst/>
          </a:prstGeom>
        </p:spPr>
      </p:pic>
      <p:pic>
        <p:nvPicPr>
          <p:cNvPr id="97" name="Graphic 96" descr="Forest scene with solid fill">
            <a:extLst>
              <a:ext uri="{FF2B5EF4-FFF2-40B4-BE49-F238E27FC236}">
                <a16:creationId xmlns:a16="http://schemas.microsoft.com/office/drawing/2014/main" id="{46611DB3-6DFF-4678-8C59-BD5E67B58A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6200000">
            <a:off x="5135137" y="4543476"/>
            <a:ext cx="914400" cy="914400"/>
          </a:xfrm>
          <a:prstGeom prst="rect">
            <a:avLst/>
          </a:prstGeom>
        </p:spPr>
      </p:pic>
      <p:pic>
        <p:nvPicPr>
          <p:cNvPr id="87" name="Graphic 86" descr="Forest scene with solid fill">
            <a:extLst>
              <a:ext uri="{FF2B5EF4-FFF2-40B4-BE49-F238E27FC236}">
                <a16:creationId xmlns:a16="http://schemas.microsoft.com/office/drawing/2014/main" id="{D2791328-056E-4C71-B4C9-A68155D98E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6200000">
            <a:off x="5127381" y="3720268"/>
            <a:ext cx="914400" cy="914400"/>
          </a:xfrm>
          <a:prstGeom prst="rect">
            <a:avLst/>
          </a:prstGeom>
        </p:spPr>
      </p:pic>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586122"/>
          </a:xfrm>
        </p:spPr>
        <p:txBody>
          <a:bodyPr wrap="square" lIns="91440" tIns="0" rIns="0" bIns="0" anchor="t">
            <a:spAutoFit/>
          </a:bodyPr>
          <a:lstStyle/>
          <a:p>
            <a:pPr>
              <a:defRPr/>
            </a:pPr>
            <a:r>
              <a:rPr lang="en-US">
                <a:solidFill>
                  <a:srgbClr val="0A2458"/>
                </a:solidFill>
                <a:latin typeface="Georgia"/>
                <a:ea typeface="Arial" panose="020B0604020202020204" pitchFamily="34" charset="0"/>
                <a:cs typeface="Arial"/>
              </a:rPr>
              <a:t>A simple one-mile deployment may require many permits if it runs through many different types of land, so pay attention to where and what lands/properties the deployment will be going through.</a:t>
            </a:r>
            <a:endPar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endParaRP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t>Potential Permits Required</a:t>
            </a:r>
          </a:p>
        </p:txBody>
      </p:sp>
      <p:pic>
        <p:nvPicPr>
          <p:cNvPr id="45" name="Graphic 44" descr="Forest scene with solid fill">
            <a:extLst>
              <a:ext uri="{FF2B5EF4-FFF2-40B4-BE49-F238E27FC236}">
                <a16:creationId xmlns:a16="http://schemas.microsoft.com/office/drawing/2014/main" id="{7073085A-E3B6-43F2-8F68-DE2E1ED73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6687870" y="4456331"/>
            <a:ext cx="914400" cy="914400"/>
          </a:xfrm>
          <a:prstGeom prst="rect">
            <a:avLst/>
          </a:prstGeom>
        </p:spPr>
      </p:pic>
      <p:pic>
        <p:nvPicPr>
          <p:cNvPr id="135" name="Graphic 134" descr="Forest scene with solid fill">
            <a:extLst>
              <a:ext uri="{FF2B5EF4-FFF2-40B4-BE49-F238E27FC236}">
                <a16:creationId xmlns:a16="http://schemas.microsoft.com/office/drawing/2014/main" id="{4D6BD38B-FB15-4CEB-B738-D2379B1932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6773643" y="1943409"/>
            <a:ext cx="914400" cy="914400"/>
          </a:xfrm>
          <a:prstGeom prst="rect">
            <a:avLst/>
          </a:prstGeom>
        </p:spPr>
      </p:pic>
      <p:pic>
        <p:nvPicPr>
          <p:cNvPr id="129" name="Graphic 128" descr="Forest scene with solid fill">
            <a:extLst>
              <a:ext uri="{FF2B5EF4-FFF2-40B4-BE49-F238E27FC236}">
                <a16:creationId xmlns:a16="http://schemas.microsoft.com/office/drawing/2014/main" id="{D1091B16-03D8-455E-9290-08FBED2AC7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6200000">
            <a:off x="5134081" y="2400609"/>
            <a:ext cx="914400" cy="914400"/>
          </a:xfrm>
          <a:prstGeom prst="rect">
            <a:avLst/>
          </a:prstGeom>
        </p:spPr>
      </p:pic>
      <p:pic>
        <p:nvPicPr>
          <p:cNvPr id="128" name="Graphic 127" descr="Forest scene with solid fill">
            <a:extLst>
              <a:ext uri="{FF2B5EF4-FFF2-40B4-BE49-F238E27FC236}">
                <a16:creationId xmlns:a16="http://schemas.microsoft.com/office/drawing/2014/main" id="{3B941E42-A2CB-4717-B510-12D8D0EDF6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6687869" y="2922329"/>
            <a:ext cx="914400" cy="914400"/>
          </a:xfrm>
          <a:prstGeom prst="rect">
            <a:avLst/>
          </a:prstGeom>
        </p:spPr>
      </p:pic>
      <p:pic>
        <p:nvPicPr>
          <p:cNvPr id="127" name="Graphic 126" descr="Forest scene with solid fill">
            <a:extLst>
              <a:ext uri="{FF2B5EF4-FFF2-40B4-BE49-F238E27FC236}">
                <a16:creationId xmlns:a16="http://schemas.microsoft.com/office/drawing/2014/main" id="{F5EE5FB4-2F8B-4351-A2B3-FC39A7F4DF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6200000">
            <a:off x="5030259" y="3128242"/>
            <a:ext cx="914400" cy="914400"/>
          </a:xfrm>
          <a:prstGeom prst="rect">
            <a:avLst/>
          </a:prstGeom>
        </p:spPr>
      </p:pic>
      <p:pic>
        <p:nvPicPr>
          <p:cNvPr id="126" name="Graphic 125" descr="Forest scene with solid fill">
            <a:extLst>
              <a:ext uri="{FF2B5EF4-FFF2-40B4-BE49-F238E27FC236}">
                <a16:creationId xmlns:a16="http://schemas.microsoft.com/office/drawing/2014/main" id="{8B226EF4-BAA6-43CB-9C14-A07800E5B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6743326" y="3715903"/>
            <a:ext cx="914400" cy="914400"/>
          </a:xfrm>
          <a:prstGeom prst="rect">
            <a:avLst/>
          </a:prstGeom>
        </p:spPr>
      </p:pic>
      <p:sp>
        <p:nvSpPr>
          <p:cNvPr id="105" name="Rectangle 104">
            <a:extLst>
              <a:ext uri="{FF2B5EF4-FFF2-40B4-BE49-F238E27FC236}">
                <a16:creationId xmlns:a16="http://schemas.microsoft.com/office/drawing/2014/main" id="{E1421510-890D-4B9B-A7E0-95E9D65170E1}"/>
              </a:ext>
            </a:extLst>
          </p:cNvPr>
          <p:cNvSpPr/>
          <p:nvPr/>
        </p:nvSpPr>
        <p:spPr>
          <a:xfrm>
            <a:off x="6706500" y="5255416"/>
            <a:ext cx="914400" cy="771440"/>
          </a:xfrm>
          <a:prstGeom prst="rect">
            <a:avLst/>
          </a:prstGeom>
          <a:solidFill>
            <a:schemeClr val="bg1"/>
          </a:solidFill>
          <a:ln w="19050">
            <a:solidFill>
              <a:srgbClr val="006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Forest scene with solid fill">
            <a:extLst>
              <a:ext uri="{FF2B5EF4-FFF2-40B4-BE49-F238E27FC236}">
                <a16:creationId xmlns:a16="http://schemas.microsoft.com/office/drawing/2014/main" id="{4C32DEE8-22F3-48BC-B221-D4074475A6A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768"/>
          <a:stretch/>
        </p:blipFill>
        <p:spPr>
          <a:xfrm rot="16200000">
            <a:off x="5199471" y="5308248"/>
            <a:ext cx="788503" cy="914400"/>
          </a:xfrm>
          <a:prstGeom prst="rect">
            <a:avLst/>
          </a:prstGeom>
        </p:spPr>
      </p:pic>
      <p:pic>
        <p:nvPicPr>
          <p:cNvPr id="47" name="Graphic 46" descr="Forest scene with solid fill">
            <a:extLst>
              <a:ext uri="{FF2B5EF4-FFF2-40B4-BE49-F238E27FC236}">
                <a16:creationId xmlns:a16="http://schemas.microsoft.com/office/drawing/2014/main" id="{858077C7-4E53-4D41-A35A-5578DDBE0B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763330" y="5226115"/>
            <a:ext cx="800741" cy="800741"/>
          </a:xfrm>
          <a:prstGeom prst="rect">
            <a:avLst/>
          </a:prstGeom>
        </p:spPr>
      </p:pic>
      <p:cxnSp>
        <p:nvCxnSpPr>
          <p:cNvPr id="48" name="Straight Connector 47">
            <a:extLst>
              <a:ext uri="{FF2B5EF4-FFF2-40B4-BE49-F238E27FC236}">
                <a16:creationId xmlns:a16="http://schemas.microsoft.com/office/drawing/2014/main" id="{01DEB32A-869D-406D-B01E-0F1385EF64CC}"/>
              </a:ext>
            </a:extLst>
          </p:cNvPr>
          <p:cNvCxnSpPr>
            <a:cxnSpLocks/>
            <a:stCxn id="105" idx="3"/>
          </p:cNvCxnSpPr>
          <p:nvPr/>
        </p:nvCxnSpPr>
        <p:spPr>
          <a:xfrm>
            <a:off x="7620900" y="5641136"/>
            <a:ext cx="1097280" cy="0"/>
          </a:xfrm>
          <a:prstGeom prst="line">
            <a:avLst/>
          </a:prstGeom>
          <a:ln w="19050">
            <a:solidFill>
              <a:srgbClr val="006400"/>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FB8BD73-50BE-4693-B393-60A0C4A9AD6F}"/>
              </a:ext>
            </a:extLst>
          </p:cNvPr>
          <p:cNvSpPr/>
          <p:nvPr/>
        </p:nvSpPr>
        <p:spPr>
          <a:xfrm>
            <a:off x="8721686" y="4907172"/>
            <a:ext cx="2223280" cy="1101408"/>
          </a:xfrm>
          <a:prstGeom prst="rect">
            <a:avLst/>
          </a:prstGeom>
          <a:solidFill>
            <a:schemeClr val="bg1"/>
          </a:solidFill>
          <a:ln w="19050">
            <a:solidFill>
              <a:srgbClr val="006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Georgia" panose="02040502050405020303" pitchFamily="18" charset="0"/>
              </a:rPr>
              <a:t>The highway is built on </a:t>
            </a:r>
            <a:r>
              <a:rPr lang="en-US" sz="1200" b="1">
                <a:solidFill>
                  <a:srgbClr val="006400"/>
                </a:solidFill>
                <a:latin typeface="Georgia" panose="02040502050405020303" pitchFamily="18" charset="0"/>
              </a:rPr>
              <a:t>Bureau of Land Management (BLM) </a:t>
            </a:r>
            <a:r>
              <a:rPr lang="en-US" sz="1200">
                <a:solidFill>
                  <a:schemeClr val="tx1"/>
                </a:solidFill>
                <a:latin typeface="Georgia" panose="02040502050405020303" pitchFamily="18" charset="0"/>
              </a:rPr>
              <a:t>land, requiring a permit/ROW to build on that land.</a:t>
            </a:r>
          </a:p>
        </p:txBody>
      </p:sp>
      <p:cxnSp>
        <p:nvCxnSpPr>
          <p:cNvPr id="63" name="Straight Connector 62">
            <a:extLst>
              <a:ext uri="{FF2B5EF4-FFF2-40B4-BE49-F238E27FC236}">
                <a16:creationId xmlns:a16="http://schemas.microsoft.com/office/drawing/2014/main" id="{F74D084D-9B21-4CA9-9ABD-B5ACD220B77E}"/>
              </a:ext>
            </a:extLst>
          </p:cNvPr>
          <p:cNvCxnSpPr>
            <a:cxnSpLocks/>
          </p:cNvCxnSpPr>
          <p:nvPr/>
        </p:nvCxnSpPr>
        <p:spPr>
          <a:xfrm>
            <a:off x="4655169" y="2200691"/>
            <a:ext cx="140888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796BD72F-5D1B-48FA-9821-2B0548F16C29}"/>
              </a:ext>
            </a:extLst>
          </p:cNvPr>
          <p:cNvSpPr/>
          <p:nvPr/>
        </p:nvSpPr>
        <p:spPr>
          <a:xfrm>
            <a:off x="2299359" y="1794516"/>
            <a:ext cx="2753466" cy="971303"/>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Georgia" panose="02040502050405020303" pitchFamily="18" charset="0"/>
              </a:rPr>
              <a:t>Aerial deployment will go across </a:t>
            </a:r>
            <a:r>
              <a:rPr lang="en-US" sz="1200" b="1">
                <a:solidFill>
                  <a:srgbClr val="000000"/>
                </a:solidFill>
                <a:latin typeface="Georgia" panose="02040502050405020303" pitchFamily="18" charset="0"/>
              </a:rPr>
              <a:t>federal highways</a:t>
            </a:r>
            <a:r>
              <a:rPr lang="en-US" sz="1200">
                <a:solidFill>
                  <a:schemeClr val="tx1"/>
                </a:solidFill>
                <a:latin typeface="Georgia" panose="02040502050405020303" pitchFamily="18" charset="0"/>
              </a:rPr>
              <a:t>, requiring a permit/ROW from the </a:t>
            </a:r>
            <a:r>
              <a:rPr lang="en-US" sz="1200" b="1">
                <a:solidFill>
                  <a:srgbClr val="000000"/>
                </a:solidFill>
                <a:latin typeface="Georgia" panose="02040502050405020303" pitchFamily="18" charset="0"/>
              </a:rPr>
              <a:t>Federal Highway Authority (DoT</a:t>
            </a:r>
            <a:r>
              <a:rPr lang="en-US" sz="1200">
                <a:solidFill>
                  <a:schemeClr val="tx1"/>
                </a:solidFill>
                <a:latin typeface="Georgia" panose="02040502050405020303" pitchFamily="18" charset="0"/>
              </a:rPr>
              <a:t>).</a:t>
            </a:r>
          </a:p>
        </p:txBody>
      </p:sp>
      <p:grpSp>
        <p:nvGrpSpPr>
          <p:cNvPr id="71" name="Group 70">
            <a:extLst>
              <a:ext uri="{FF2B5EF4-FFF2-40B4-BE49-F238E27FC236}">
                <a16:creationId xmlns:a16="http://schemas.microsoft.com/office/drawing/2014/main" id="{A0FC9B9D-3BA3-412E-9AA2-E359E5912310}"/>
              </a:ext>
            </a:extLst>
          </p:cNvPr>
          <p:cNvGrpSpPr/>
          <p:nvPr/>
        </p:nvGrpSpPr>
        <p:grpSpPr>
          <a:xfrm rot="16200000">
            <a:off x="4265196" y="3705426"/>
            <a:ext cx="4231472" cy="677080"/>
            <a:chOff x="835152" y="3054119"/>
            <a:chExt cx="4174475" cy="677077"/>
          </a:xfrm>
          <a:solidFill>
            <a:srgbClr val="000000">
              <a:alpha val="27059"/>
            </a:srgbClr>
          </a:solidFill>
        </p:grpSpPr>
        <p:sp>
          <p:nvSpPr>
            <p:cNvPr id="72" name="Rectangle 71">
              <a:extLst>
                <a:ext uri="{FF2B5EF4-FFF2-40B4-BE49-F238E27FC236}">
                  <a16:creationId xmlns:a16="http://schemas.microsoft.com/office/drawing/2014/main" id="{41F74852-F0A4-463F-868E-EEDDA3A646AD}"/>
                </a:ext>
              </a:extLst>
            </p:cNvPr>
            <p:cNvSpPr/>
            <p:nvPr/>
          </p:nvSpPr>
          <p:spPr>
            <a:xfrm>
              <a:off x="835152" y="3054119"/>
              <a:ext cx="4174473" cy="677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0C2BBDE-AFF1-44CB-B762-E8BC0793AE1E}"/>
                </a:ext>
              </a:extLst>
            </p:cNvPr>
            <p:cNvCxnSpPr>
              <a:cxnSpLocks/>
              <a:stCxn id="72" idx="1"/>
              <a:endCxn id="72" idx="3"/>
            </p:cNvCxnSpPr>
            <p:nvPr/>
          </p:nvCxnSpPr>
          <p:spPr>
            <a:xfrm>
              <a:off x="835152" y="3392658"/>
              <a:ext cx="4174475" cy="0"/>
            </a:xfrm>
            <a:prstGeom prst="line">
              <a:avLst/>
            </a:prstGeom>
            <a:grpFill/>
            <a:ln w="19050">
              <a:solidFill>
                <a:srgbClr val="FFFF00"/>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3078D4AD-A5D8-469A-AB92-191220CE7F36}"/>
              </a:ext>
            </a:extLst>
          </p:cNvPr>
          <p:cNvGrpSpPr/>
          <p:nvPr/>
        </p:nvGrpSpPr>
        <p:grpSpPr>
          <a:xfrm>
            <a:off x="6611403" y="2114543"/>
            <a:ext cx="4795324" cy="1314457"/>
            <a:chOff x="5591909" y="2017870"/>
            <a:chExt cx="4795324" cy="1314457"/>
          </a:xfrm>
        </p:grpSpPr>
        <p:cxnSp>
          <p:nvCxnSpPr>
            <p:cNvPr id="74" name="Straight Connector 73">
              <a:extLst>
                <a:ext uri="{FF2B5EF4-FFF2-40B4-BE49-F238E27FC236}">
                  <a16:creationId xmlns:a16="http://schemas.microsoft.com/office/drawing/2014/main" id="{B54202BE-B4C1-4592-A1A0-CFFC1E58AE81}"/>
                </a:ext>
              </a:extLst>
            </p:cNvPr>
            <p:cNvCxnSpPr/>
            <p:nvPr/>
          </p:nvCxnSpPr>
          <p:spPr>
            <a:xfrm flipV="1">
              <a:off x="6539041" y="2828843"/>
              <a:ext cx="1463040" cy="1"/>
            </a:xfrm>
            <a:prstGeom prst="line">
              <a:avLst/>
            </a:prstGeom>
            <a:ln w="19050">
              <a:solidFill>
                <a:schemeClr val="accent6">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0B9EA69-652F-49DA-96C1-2A718F7FD764}"/>
                </a:ext>
              </a:extLst>
            </p:cNvPr>
            <p:cNvSpPr/>
            <p:nvPr/>
          </p:nvSpPr>
          <p:spPr>
            <a:xfrm>
              <a:off x="8003055" y="2017870"/>
              <a:ext cx="2384178" cy="1067911"/>
            </a:xfrm>
            <a:prstGeom prst="rect">
              <a:avLst/>
            </a:prstGeom>
            <a:solidFill>
              <a:schemeClr val="bg1"/>
            </a:solidFill>
            <a:ln w="19050">
              <a:solidFill>
                <a:schemeClr val="accent6">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Georgia" panose="02040502050405020303" pitchFamily="18" charset="0"/>
                </a:rPr>
                <a:t>The deployment will run through </a:t>
              </a:r>
              <a:r>
                <a:rPr lang="en-US" sz="1200" b="1">
                  <a:solidFill>
                    <a:schemeClr val="accent6">
                      <a:lumMod val="25000"/>
                    </a:schemeClr>
                  </a:solidFill>
                  <a:latin typeface="Georgia" panose="02040502050405020303" pitchFamily="18" charset="0"/>
                </a:rPr>
                <a:t>Tribal land</a:t>
              </a:r>
              <a:r>
                <a:rPr lang="en-US" sz="1200">
                  <a:solidFill>
                    <a:schemeClr val="tx1"/>
                  </a:solidFill>
                  <a:latin typeface="Georgia" panose="02040502050405020303" pitchFamily="18" charset="0"/>
                </a:rPr>
                <a:t>, requiring a specific set of </a:t>
              </a:r>
              <a:r>
                <a:rPr lang="en-US" sz="1200" b="1">
                  <a:solidFill>
                    <a:schemeClr val="accent6">
                      <a:lumMod val="25000"/>
                    </a:schemeClr>
                  </a:solidFill>
                  <a:latin typeface="Georgia" panose="02040502050405020303" pitchFamily="18" charset="0"/>
                </a:rPr>
                <a:t>permits for Tribal access.</a:t>
              </a:r>
            </a:p>
          </p:txBody>
        </p:sp>
        <p:sp>
          <p:nvSpPr>
            <p:cNvPr id="86" name="Rectangle 85">
              <a:extLst>
                <a:ext uri="{FF2B5EF4-FFF2-40B4-BE49-F238E27FC236}">
                  <a16:creationId xmlns:a16="http://schemas.microsoft.com/office/drawing/2014/main" id="{2ACCD65D-05B8-4588-9365-4C962C288DCE}"/>
                </a:ext>
              </a:extLst>
            </p:cNvPr>
            <p:cNvSpPr/>
            <p:nvPr/>
          </p:nvSpPr>
          <p:spPr>
            <a:xfrm>
              <a:off x="5591909" y="2560887"/>
              <a:ext cx="914400" cy="771440"/>
            </a:xfrm>
            <a:prstGeom prst="rect">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9" name="Graphic 68" descr="Hill scene with solid fill">
              <a:extLst>
                <a:ext uri="{FF2B5EF4-FFF2-40B4-BE49-F238E27FC236}">
                  <a16:creationId xmlns:a16="http://schemas.microsoft.com/office/drawing/2014/main" id="{93C95FD3-D391-44B1-A2B9-06E4F9619F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78532" y="2588790"/>
              <a:ext cx="692737" cy="692737"/>
            </a:xfrm>
            <a:prstGeom prst="rect">
              <a:avLst/>
            </a:prstGeom>
          </p:spPr>
        </p:pic>
      </p:grpSp>
      <p:grpSp>
        <p:nvGrpSpPr>
          <p:cNvPr id="124" name="Group 123">
            <a:extLst>
              <a:ext uri="{FF2B5EF4-FFF2-40B4-BE49-F238E27FC236}">
                <a16:creationId xmlns:a16="http://schemas.microsoft.com/office/drawing/2014/main" id="{6DF012BB-9BB4-4B86-9FEC-63BBA6859BFA}"/>
              </a:ext>
            </a:extLst>
          </p:cNvPr>
          <p:cNvGrpSpPr/>
          <p:nvPr/>
        </p:nvGrpSpPr>
        <p:grpSpPr>
          <a:xfrm>
            <a:off x="6516422" y="3605468"/>
            <a:ext cx="4438006" cy="1061487"/>
            <a:chOff x="5507071" y="3253232"/>
            <a:chExt cx="4438006" cy="1061487"/>
          </a:xfrm>
        </p:grpSpPr>
        <p:cxnSp>
          <p:nvCxnSpPr>
            <p:cNvPr id="85" name="Straight Connector 84">
              <a:extLst>
                <a:ext uri="{FF2B5EF4-FFF2-40B4-BE49-F238E27FC236}">
                  <a16:creationId xmlns:a16="http://schemas.microsoft.com/office/drawing/2014/main" id="{8E3147A3-5D25-4099-A840-8BCC91DAB2C0}"/>
                </a:ext>
              </a:extLst>
            </p:cNvPr>
            <p:cNvCxnSpPr>
              <a:cxnSpLocks/>
              <a:stCxn id="13" idx="3"/>
            </p:cNvCxnSpPr>
            <p:nvPr/>
          </p:nvCxnSpPr>
          <p:spPr>
            <a:xfrm flipV="1">
              <a:off x="6421471" y="3840130"/>
              <a:ext cx="1163336" cy="13713"/>
            </a:xfrm>
            <a:prstGeom prst="line">
              <a:avLst/>
            </a:prstGeom>
            <a:ln w="19050">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626615-805A-4A90-8E55-56B292F9921A}"/>
                </a:ext>
              </a:extLst>
            </p:cNvPr>
            <p:cNvSpPr/>
            <p:nvPr/>
          </p:nvSpPr>
          <p:spPr>
            <a:xfrm>
              <a:off x="5507071" y="3468123"/>
              <a:ext cx="914400" cy="771440"/>
            </a:xfrm>
            <a:prstGeom prst="rect">
              <a:avLst/>
            </a:prstGeom>
            <a:solidFill>
              <a:schemeClr val="bg1"/>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8" name="Graphic 67" descr="Playground with solid fill">
              <a:extLst>
                <a:ext uri="{FF2B5EF4-FFF2-40B4-BE49-F238E27FC236}">
                  <a16:creationId xmlns:a16="http://schemas.microsoft.com/office/drawing/2014/main" id="{598E442A-7B45-4979-96D4-6D291FEA39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27210" y="3488083"/>
              <a:ext cx="731520" cy="731520"/>
            </a:xfrm>
            <a:prstGeom prst="rect">
              <a:avLst/>
            </a:prstGeom>
          </p:spPr>
        </p:pic>
        <p:sp>
          <p:nvSpPr>
            <p:cNvPr id="88" name="Rectangle 87">
              <a:extLst>
                <a:ext uri="{FF2B5EF4-FFF2-40B4-BE49-F238E27FC236}">
                  <a16:creationId xmlns:a16="http://schemas.microsoft.com/office/drawing/2014/main" id="{899C5426-07D6-4E3B-BFB4-F205B27C89E6}"/>
                </a:ext>
              </a:extLst>
            </p:cNvPr>
            <p:cNvSpPr/>
            <p:nvPr/>
          </p:nvSpPr>
          <p:spPr>
            <a:xfrm>
              <a:off x="7560898" y="3253232"/>
              <a:ext cx="2384179" cy="1061487"/>
            </a:xfrm>
            <a:prstGeom prst="rect">
              <a:avLst/>
            </a:prstGeom>
            <a:solidFill>
              <a:schemeClr val="bg1"/>
            </a:solidFill>
            <a:ln w="190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Georgia" panose="02040502050405020303" pitchFamily="18" charset="0"/>
                </a:rPr>
                <a:t>The deployment will run through </a:t>
              </a:r>
              <a:r>
                <a:rPr lang="en-US" sz="1200" b="1">
                  <a:solidFill>
                    <a:schemeClr val="accent3">
                      <a:lumMod val="60000"/>
                      <a:lumOff val="40000"/>
                    </a:schemeClr>
                  </a:solidFill>
                  <a:latin typeface="Georgia" panose="02040502050405020303" pitchFamily="18" charset="0"/>
                </a:rPr>
                <a:t>a city-owned park</a:t>
              </a:r>
              <a:r>
                <a:rPr lang="en-US" sz="1200">
                  <a:solidFill>
                    <a:schemeClr val="tx1"/>
                  </a:solidFill>
                  <a:latin typeface="Georgia" panose="02040502050405020303" pitchFamily="18" charset="0"/>
                </a:rPr>
                <a:t>, requiring a </a:t>
              </a:r>
              <a:r>
                <a:rPr lang="en-US" sz="1200" b="1">
                  <a:solidFill>
                    <a:schemeClr val="accent3">
                      <a:lumMod val="60000"/>
                      <a:lumOff val="40000"/>
                    </a:schemeClr>
                  </a:solidFill>
                  <a:latin typeface="Georgia" panose="02040502050405020303" pitchFamily="18" charset="0"/>
                </a:rPr>
                <a:t>state/local permit/ROW </a:t>
              </a:r>
              <a:r>
                <a:rPr lang="en-US" sz="1200">
                  <a:solidFill>
                    <a:schemeClr val="tx1"/>
                  </a:solidFill>
                  <a:latin typeface="Georgia" panose="02040502050405020303" pitchFamily="18" charset="0"/>
                </a:rPr>
                <a:t>to be obtained.</a:t>
              </a:r>
            </a:p>
          </p:txBody>
        </p:sp>
      </p:grpSp>
      <p:grpSp>
        <p:nvGrpSpPr>
          <p:cNvPr id="125" name="Group 124">
            <a:extLst>
              <a:ext uri="{FF2B5EF4-FFF2-40B4-BE49-F238E27FC236}">
                <a16:creationId xmlns:a16="http://schemas.microsoft.com/office/drawing/2014/main" id="{840BD94E-4125-4398-B7CD-E26B93F1EC7B}"/>
              </a:ext>
            </a:extLst>
          </p:cNvPr>
          <p:cNvGrpSpPr/>
          <p:nvPr/>
        </p:nvGrpSpPr>
        <p:grpSpPr>
          <a:xfrm>
            <a:off x="2471385" y="4735957"/>
            <a:ext cx="3637554" cy="1423743"/>
            <a:chOff x="1179581" y="4593181"/>
            <a:chExt cx="3637554" cy="1423743"/>
          </a:xfrm>
        </p:grpSpPr>
        <p:sp>
          <p:nvSpPr>
            <p:cNvPr id="10" name="Rectangle 9">
              <a:extLst>
                <a:ext uri="{FF2B5EF4-FFF2-40B4-BE49-F238E27FC236}">
                  <a16:creationId xmlns:a16="http://schemas.microsoft.com/office/drawing/2014/main" id="{B33AB060-1DA2-4568-B252-559EA033FABA}"/>
                </a:ext>
              </a:extLst>
            </p:cNvPr>
            <p:cNvSpPr/>
            <p:nvPr/>
          </p:nvSpPr>
          <p:spPr>
            <a:xfrm>
              <a:off x="3902735" y="4764231"/>
              <a:ext cx="914400" cy="7714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6" name="Graphic 65" descr="House with solid fill">
              <a:extLst>
                <a:ext uri="{FF2B5EF4-FFF2-40B4-BE49-F238E27FC236}">
                  <a16:creationId xmlns:a16="http://schemas.microsoft.com/office/drawing/2014/main" id="{E2B9466F-5B3C-4FAE-AC4B-A926332456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982211" y="4740211"/>
              <a:ext cx="731520" cy="731520"/>
            </a:xfrm>
            <a:prstGeom prst="rect">
              <a:avLst/>
            </a:prstGeom>
          </p:spPr>
        </p:pic>
        <p:cxnSp>
          <p:nvCxnSpPr>
            <p:cNvPr id="89" name="Straight Connector 88">
              <a:extLst>
                <a:ext uri="{FF2B5EF4-FFF2-40B4-BE49-F238E27FC236}">
                  <a16:creationId xmlns:a16="http://schemas.microsoft.com/office/drawing/2014/main" id="{E3376AA8-0D9C-46D6-A901-AA2BD243B761}"/>
                </a:ext>
              </a:extLst>
            </p:cNvPr>
            <p:cNvCxnSpPr>
              <a:cxnSpLocks/>
            </p:cNvCxnSpPr>
            <p:nvPr/>
          </p:nvCxnSpPr>
          <p:spPr>
            <a:xfrm>
              <a:off x="3248585" y="5193867"/>
              <a:ext cx="6541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6E94824C-D5BD-4478-91BA-E79845A77D8C}"/>
                </a:ext>
              </a:extLst>
            </p:cNvPr>
            <p:cNvSpPr/>
            <p:nvPr/>
          </p:nvSpPr>
          <p:spPr>
            <a:xfrm>
              <a:off x="1179581" y="4593181"/>
              <a:ext cx="2039141" cy="1423743"/>
            </a:xfrm>
            <a:prstGeom prst="rect">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Georgia" panose="02040502050405020303" pitchFamily="18" charset="0"/>
                </a:rPr>
                <a:t>The aerial deployment passes through a </a:t>
              </a:r>
              <a:r>
                <a:rPr lang="en-US" sz="1200" b="1">
                  <a:solidFill>
                    <a:schemeClr val="tx1"/>
                  </a:solidFill>
                  <a:latin typeface="Georgia" panose="02040502050405020303" pitchFamily="18" charset="0"/>
                </a:rPr>
                <a:t>private household</a:t>
              </a:r>
              <a:r>
                <a:rPr lang="en-US" sz="1200">
                  <a:solidFill>
                    <a:schemeClr val="tx1"/>
                  </a:solidFill>
                  <a:latin typeface="Georgia" panose="02040502050405020303" pitchFamily="18" charset="0"/>
                </a:rPr>
                <a:t>, requiring a permit/ROW for possibly both the </a:t>
              </a:r>
              <a:r>
                <a:rPr lang="en-US" sz="1200" b="1">
                  <a:solidFill>
                    <a:schemeClr val="tx1"/>
                  </a:solidFill>
                  <a:latin typeface="Georgia" panose="02040502050405020303" pitchFamily="18" charset="0"/>
                </a:rPr>
                <a:t>municipal road </a:t>
              </a:r>
              <a:r>
                <a:rPr lang="en-US" sz="1200">
                  <a:solidFill>
                    <a:schemeClr val="tx1"/>
                  </a:solidFill>
                  <a:latin typeface="Georgia" panose="02040502050405020303" pitchFamily="18" charset="0"/>
                </a:rPr>
                <a:t>and for crossing </a:t>
              </a:r>
              <a:r>
                <a:rPr lang="en-US" sz="1200" b="1">
                  <a:solidFill>
                    <a:schemeClr val="tx1"/>
                  </a:solidFill>
                  <a:latin typeface="Georgia" panose="02040502050405020303" pitchFamily="18" charset="0"/>
                </a:rPr>
                <a:t>private land</a:t>
              </a:r>
              <a:r>
                <a:rPr lang="en-US" sz="1200">
                  <a:solidFill>
                    <a:schemeClr val="tx1"/>
                  </a:solidFill>
                  <a:latin typeface="Georgia" panose="02040502050405020303" pitchFamily="18" charset="0"/>
                </a:rPr>
                <a:t>.</a:t>
              </a:r>
            </a:p>
          </p:txBody>
        </p:sp>
      </p:grpSp>
      <p:grpSp>
        <p:nvGrpSpPr>
          <p:cNvPr id="157" name="Group 156">
            <a:extLst>
              <a:ext uri="{FF2B5EF4-FFF2-40B4-BE49-F238E27FC236}">
                <a16:creationId xmlns:a16="http://schemas.microsoft.com/office/drawing/2014/main" id="{79BAE98F-F064-4ED5-9996-EEB14B357795}"/>
              </a:ext>
            </a:extLst>
          </p:cNvPr>
          <p:cNvGrpSpPr/>
          <p:nvPr/>
        </p:nvGrpSpPr>
        <p:grpSpPr>
          <a:xfrm>
            <a:off x="819334" y="-1170943"/>
            <a:ext cx="479820" cy="10518648"/>
            <a:chOff x="3238609" y="-1104584"/>
            <a:chExt cx="479820" cy="10518648"/>
          </a:xfrm>
        </p:grpSpPr>
        <p:cxnSp>
          <p:nvCxnSpPr>
            <p:cNvPr id="24" name="Straight Connector 23">
              <a:extLst>
                <a:ext uri="{FF2B5EF4-FFF2-40B4-BE49-F238E27FC236}">
                  <a16:creationId xmlns:a16="http://schemas.microsoft.com/office/drawing/2014/main" id="{3735567A-B9D6-4EDE-8392-C92867CC1B40}"/>
                </a:ext>
              </a:extLst>
            </p:cNvPr>
            <p:cNvCxnSpPr/>
            <p:nvPr/>
          </p:nvCxnSpPr>
          <p:spPr>
            <a:xfrm>
              <a:off x="3581269" y="2180902"/>
              <a:ext cx="0" cy="376618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3B959E-C9AC-45C9-BA68-3BFF535F9D37}"/>
                </a:ext>
              </a:extLst>
            </p:cNvPr>
            <p:cNvCxnSpPr/>
            <p:nvPr/>
          </p:nvCxnSpPr>
          <p:spPr>
            <a:xfrm>
              <a:off x="3444109" y="2170527"/>
              <a:ext cx="27432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4024461-5445-4E10-AC78-984AB226A96E}"/>
                </a:ext>
              </a:extLst>
            </p:cNvPr>
            <p:cNvCxnSpPr/>
            <p:nvPr/>
          </p:nvCxnSpPr>
          <p:spPr>
            <a:xfrm>
              <a:off x="3444109" y="5952525"/>
              <a:ext cx="27432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Content Placeholder 1">
              <a:extLst>
                <a:ext uri="{FF2B5EF4-FFF2-40B4-BE49-F238E27FC236}">
                  <a16:creationId xmlns:a16="http://schemas.microsoft.com/office/drawing/2014/main" id="{FA19DD88-27C5-464A-AD63-D5E8DB1390A4}"/>
                </a:ext>
              </a:extLst>
            </p:cNvPr>
            <p:cNvSpPr txBox="1">
              <a:spLocks/>
            </p:cNvSpPr>
            <p:nvPr/>
          </p:nvSpPr>
          <p:spPr>
            <a:xfrm rot="16200000">
              <a:off x="-1916327" y="4050352"/>
              <a:ext cx="10518648" cy="208775"/>
            </a:xfrm>
            <a:prstGeom prst="rect">
              <a:avLst/>
            </a:prstGeom>
          </p:spPr>
          <p:txBody>
            <a:bodyPr wrap="square" lIns="91440" tIns="0" rIns="0" bIns="0">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200">
                  <a:solidFill>
                    <a:srgbClr val="000000"/>
                  </a:solidFill>
                  <a:ea typeface="Arial" panose="020B0604020202020204" pitchFamily="34" charset="0"/>
                </a:rPr>
                <a:t>One mile of aerial deployment</a:t>
              </a:r>
            </a:p>
          </p:txBody>
        </p:sp>
      </p:grpSp>
      <p:cxnSp>
        <p:nvCxnSpPr>
          <p:cNvPr id="103" name="Straight Connector 102">
            <a:extLst>
              <a:ext uri="{FF2B5EF4-FFF2-40B4-BE49-F238E27FC236}">
                <a16:creationId xmlns:a16="http://schemas.microsoft.com/office/drawing/2014/main" id="{C97FF2F3-2681-4E7A-BA47-504DA095547F}"/>
              </a:ext>
            </a:extLst>
          </p:cNvPr>
          <p:cNvCxnSpPr>
            <a:cxnSpLocks/>
            <a:endCxn id="122" idx="1"/>
          </p:cNvCxnSpPr>
          <p:nvPr/>
        </p:nvCxnSpPr>
        <p:spPr>
          <a:xfrm flipV="1">
            <a:off x="4559127" y="3602508"/>
            <a:ext cx="672698" cy="2960"/>
          </a:xfrm>
          <a:prstGeom prst="line">
            <a:avLst/>
          </a:prstGeom>
          <a:ln w="19050">
            <a:solidFill>
              <a:srgbClr val="666633"/>
            </a:solidFill>
            <a:prstDash val="dash"/>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5D1C51D6-AD59-4CEF-992F-BEF1E5F7A63B}"/>
              </a:ext>
            </a:extLst>
          </p:cNvPr>
          <p:cNvSpPr/>
          <p:nvPr/>
        </p:nvSpPr>
        <p:spPr>
          <a:xfrm>
            <a:off x="2721342" y="2922329"/>
            <a:ext cx="2013632" cy="1624679"/>
          </a:xfrm>
          <a:prstGeom prst="rect">
            <a:avLst/>
          </a:prstGeom>
          <a:solidFill>
            <a:schemeClr val="bg1"/>
          </a:solidFill>
          <a:ln w="19050">
            <a:solidFill>
              <a:srgbClr val="66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a:solidFill>
                  <a:srgbClr val="666633"/>
                </a:solidFill>
                <a:latin typeface="Georgia"/>
              </a:rPr>
              <a:t>Every federally-funded project will require an end-to-end NEPA analysis</a:t>
            </a:r>
            <a:r>
              <a:rPr lang="en-US" sz="1200">
                <a:solidFill>
                  <a:schemeClr val="tx1"/>
                </a:solidFill>
                <a:latin typeface="Georgia"/>
              </a:rPr>
              <a:t> and state/local agencies will have their own environmental/ historic preservation regulations.</a:t>
            </a:r>
          </a:p>
        </p:txBody>
      </p:sp>
      <p:sp>
        <p:nvSpPr>
          <p:cNvPr id="131" name="Rectangle 130">
            <a:extLst>
              <a:ext uri="{FF2B5EF4-FFF2-40B4-BE49-F238E27FC236}">
                <a16:creationId xmlns:a16="http://schemas.microsoft.com/office/drawing/2014/main" id="{B3B3FE8C-64BD-4D7F-A703-7B3E5CE5BDDB}"/>
              </a:ext>
            </a:extLst>
          </p:cNvPr>
          <p:cNvSpPr/>
          <p:nvPr/>
        </p:nvSpPr>
        <p:spPr>
          <a:xfrm>
            <a:off x="5933439" y="1794516"/>
            <a:ext cx="914400" cy="771440"/>
          </a:xfrm>
          <a:prstGeom prst="rect">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9BA5BB2E-4D3F-4786-A088-7B4884C23030}"/>
              </a:ext>
            </a:extLst>
          </p:cNvPr>
          <p:cNvGrpSpPr/>
          <p:nvPr/>
        </p:nvGrpSpPr>
        <p:grpSpPr>
          <a:xfrm rot="16200000">
            <a:off x="6059667" y="1845517"/>
            <a:ext cx="640080" cy="640080"/>
            <a:chOff x="835143" y="3054118"/>
            <a:chExt cx="4174477" cy="677077"/>
          </a:xfrm>
        </p:grpSpPr>
        <p:sp>
          <p:nvSpPr>
            <p:cNvPr id="133" name="Rectangle 132">
              <a:extLst>
                <a:ext uri="{FF2B5EF4-FFF2-40B4-BE49-F238E27FC236}">
                  <a16:creationId xmlns:a16="http://schemas.microsoft.com/office/drawing/2014/main" id="{46AB5441-5785-46E0-87D4-0BB0DED3D360}"/>
                </a:ext>
              </a:extLst>
            </p:cNvPr>
            <p:cNvSpPr/>
            <p:nvPr/>
          </p:nvSpPr>
          <p:spPr>
            <a:xfrm>
              <a:off x="835145" y="3054118"/>
              <a:ext cx="4174475" cy="677077"/>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8CB855D3-3C50-4D1E-80C6-1AD6735DFB73}"/>
                </a:ext>
              </a:extLst>
            </p:cNvPr>
            <p:cNvCxnSpPr>
              <a:cxnSpLocks/>
              <a:stCxn id="133" idx="1"/>
              <a:endCxn id="133" idx="3"/>
            </p:cNvCxnSpPr>
            <p:nvPr/>
          </p:nvCxnSpPr>
          <p:spPr>
            <a:xfrm>
              <a:off x="835152" y="3392658"/>
              <a:ext cx="4174475" cy="0"/>
            </a:xfrm>
            <a:prstGeom prst="line">
              <a:avLst/>
            </a:prstGeom>
            <a:ln w="19050">
              <a:solidFill>
                <a:srgbClr val="FFFF00"/>
              </a:solidFill>
              <a:prstDash val="lgDashDot"/>
            </a:ln>
          </p:spPr>
          <p:style>
            <a:lnRef idx="1">
              <a:schemeClr val="accent1"/>
            </a:lnRef>
            <a:fillRef idx="0">
              <a:schemeClr val="accent1"/>
            </a:fillRef>
            <a:effectRef idx="0">
              <a:schemeClr val="accent1"/>
            </a:effectRef>
            <a:fontRef idx="minor">
              <a:schemeClr val="tx1"/>
            </a:fontRef>
          </p:style>
        </p:cxnSp>
      </p:grpSp>
      <p:sp>
        <p:nvSpPr>
          <p:cNvPr id="122" name="Rectangle 121">
            <a:extLst>
              <a:ext uri="{FF2B5EF4-FFF2-40B4-BE49-F238E27FC236}">
                <a16:creationId xmlns:a16="http://schemas.microsoft.com/office/drawing/2014/main" id="{BB9999BD-7869-48ED-BE67-412A5D1A9DF1}"/>
              </a:ext>
            </a:extLst>
          </p:cNvPr>
          <p:cNvSpPr/>
          <p:nvPr/>
        </p:nvSpPr>
        <p:spPr>
          <a:xfrm>
            <a:off x="5231825" y="3216788"/>
            <a:ext cx="914400" cy="771440"/>
          </a:xfrm>
          <a:prstGeom prst="rect">
            <a:avLst/>
          </a:prstGeom>
          <a:solidFill>
            <a:schemeClr val="bg1"/>
          </a:solidFill>
          <a:ln w="190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descr="Rainforest with solid fill">
            <a:extLst>
              <a:ext uri="{FF2B5EF4-FFF2-40B4-BE49-F238E27FC236}">
                <a16:creationId xmlns:a16="http://schemas.microsoft.com/office/drawing/2014/main" id="{B510B9C8-89A1-4B74-B598-5B65CA7B41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265915" y="3180719"/>
            <a:ext cx="838221" cy="838221"/>
          </a:xfrm>
          <a:prstGeom prst="rect">
            <a:avLst/>
          </a:prstGeom>
        </p:spPr>
      </p:pic>
      <p:grpSp>
        <p:nvGrpSpPr>
          <p:cNvPr id="76" name="Group 75">
            <a:extLst>
              <a:ext uri="{FF2B5EF4-FFF2-40B4-BE49-F238E27FC236}">
                <a16:creationId xmlns:a16="http://schemas.microsoft.com/office/drawing/2014/main" id="{EA0EFC2B-5519-4115-AFB6-DE0754288B5A}"/>
              </a:ext>
            </a:extLst>
          </p:cNvPr>
          <p:cNvGrpSpPr/>
          <p:nvPr/>
        </p:nvGrpSpPr>
        <p:grpSpPr>
          <a:xfrm>
            <a:off x="1456357" y="2053929"/>
            <a:ext cx="548640" cy="3840480"/>
            <a:chOff x="926336" y="2000788"/>
            <a:chExt cx="548640" cy="3840480"/>
          </a:xfrm>
        </p:grpSpPr>
        <p:pic>
          <p:nvPicPr>
            <p:cNvPr id="81" name="Picture 80" descr="Shape&#10;&#10;Description automatically generated with low confidence">
              <a:extLst>
                <a:ext uri="{FF2B5EF4-FFF2-40B4-BE49-F238E27FC236}">
                  <a16:creationId xmlns:a16="http://schemas.microsoft.com/office/drawing/2014/main" id="{38764211-60D4-40D6-823B-9720E09D959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2000788"/>
              <a:ext cx="548640" cy="548640"/>
            </a:xfrm>
            <a:prstGeom prst="rect">
              <a:avLst/>
            </a:prstGeom>
          </p:spPr>
        </p:pic>
        <p:pic>
          <p:nvPicPr>
            <p:cNvPr id="82" name="Picture 81" descr="Shape&#10;&#10;Description automatically generated with low confidence">
              <a:extLst>
                <a:ext uri="{FF2B5EF4-FFF2-40B4-BE49-F238E27FC236}">
                  <a16:creationId xmlns:a16="http://schemas.microsoft.com/office/drawing/2014/main" id="{63E4581D-5A94-4D52-8C41-E8B17F9B31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2549428"/>
              <a:ext cx="548640" cy="548640"/>
            </a:xfrm>
            <a:prstGeom prst="rect">
              <a:avLst/>
            </a:prstGeom>
          </p:spPr>
        </p:pic>
        <p:pic>
          <p:nvPicPr>
            <p:cNvPr id="83" name="Picture 82" descr="Shape&#10;&#10;Description automatically generated with low confidence">
              <a:extLst>
                <a:ext uri="{FF2B5EF4-FFF2-40B4-BE49-F238E27FC236}">
                  <a16:creationId xmlns:a16="http://schemas.microsoft.com/office/drawing/2014/main" id="{D00B74BA-2149-42F2-A1E1-AD5C90E04C1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3098068"/>
              <a:ext cx="548640" cy="548640"/>
            </a:xfrm>
            <a:prstGeom prst="rect">
              <a:avLst/>
            </a:prstGeom>
          </p:spPr>
        </p:pic>
        <p:pic>
          <p:nvPicPr>
            <p:cNvPr id="84" name="Picture 83" descr="Shape&#10;&#10;Description automatically generated with low confidence">
              <a:extLst>
                <a:ext uri="{FF2B5EF4-FFF2-40B4-BE49-F238E27FC236}">
                  <a16:creationId xmlns:a16="http://schemas.microsoft.com/office/drawing/2014/main" id="{66C604F2-9FE9-4C5C-B5B2-0C84D616FF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3646708"/>
              <a:ext cx="548640" cy="548640"/>
            </a:xfrm>
            <a:prstGeom prst="rect">
              <a:avLst/>
            </a:prstGeom>
          </p:spPr>
        </p:pic>
        <p:pic>
          <p:nvPicPr>
            <p:cNvPr id="93" name="Picture 92" descr="Shape&#10;&#10;Description automatically generated with low confidence">
              <a:extLst>
                <a:ext uri="{FF2B5EF4-FFF2-40B4-BE49-F238E27FC236}">
                  <a16:creationId xmlns:a16="http://schemas.microsoft.com/office/drawing/2014/main" id="{DD7A21DF-093B-4861-8B2C-A675FEBBA34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4195348"/>
              <a:ext cx="548640" cy="548640"/>
            </a:xfrm>
            <a:prstGeom prst="rect">
              <a:avLst/>
            </a:prstGeom>
          </p:spPr>
        </p:pic>
        <p:pic>
          <p:nvPicPr>
            <p:cNvPr id="94" name="Picture 93" descr="Shape&#10;&#10;Description automatically generated with low confidence">
              <a:extLst>
                <a:ext uri="{FF2B5EF4-FFF2-40B4-BE49-F238E27FC236}">
                  <a16:creationId xmlns:a16="http://schemas.microsoft.com/office/drawing/2014/main" id="{A78E22E7-E418-44E2-B03A-EB178789928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4751589"/>
              <a:ext cx="548640" cy="548640"/>
            </a:xfrm>
            <a:prstGeom prst="rect">
              <a:avLst/>
            </a:prstGeom>
          </p:spPr>
        </p:pic>
        <p:pic>
          <p:nvPicPr>
            <p:cNvPr id="96" name="Picture 95" descr="Shape&#10;&#10;Description automatically generated with low confidence">
              <a:extLst>
                <a:ext uri="{FF2B5EF4-FFF2-40B4-BE49-F238E27FC236}">
                  <a16:creationId xmlns:a16="http://schemas.microsoft.com/office/drawing/2014/main" id="{F8A69FFA-BB51-411C-9ED9-472FE91F5ED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336" y="5292628"/>
              <a:ext cx="548640" cy="548640"/>
            </a:xfrm>
            <a:prstGeom prst="rect">
              <a:avLst/>
            </a:prstGeom>
          </p:spPr>
        </p:pic>
      </p:grpSp>
      <p:pic>
        <p:nvPicPr>
          <p:cNvPr id="4" name="Graphic 3" descr="Forest scene with solid fill">
            <a:extLst>
              <a:ext uri="{FF2B5EF4-FFF2-40B4-BE49-F238E27FC236}">
                <a16:creationId xmlns:a16="http://schemas.microsoft.com/office/drawing/2014/main" id="{475226DD-AE89-DA02-9313-6B8795F070D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1474"/>
          <a:stretch/>
        </p:blipFill>
        <p:spPr>
          <a:xfrm rot="5400000">
            <a:off x="7108072" y="1467735"/>
            <a:ext cx="260840" cy="914400"/>
          </a:xfrm>
          <a:prstGeom prst="rect">
            <a:avLst/>
          </a:prstGeom>
        </p:spPr>
      </p:pic>
    </p:spTree>
    <p:extLst>
      <p:ext uri="{BB962C8B-B14F-4D97-AF65-F5344CB8AC3E}">
        <p14:creationId xmlns:p14="http://schemas.microsoft.com/office/powerpoint/2010/main" val="355799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DAF153-2E55-432E-8CF9-D1E2C62D1DEC}"/>
              </a:ext>
            </a:extLst>
          </p:cNvPr>
          <p:cNvSpPr>
            <a:spLocks noGrp="1"/>
          </p:cNvSpPr>
          <p:nvPr>
            <p:ph idx="1"/>
          </p:nvPr>
        </p:nvSpPr>
        <p:spPr>
          <a:xfrm>
            <a:off x="838200" y="1069848"/>
            <a:ext cx="10518648" cy="586122"/>
          </a:xfrm>
        </p:spPr>
        <p:txBody>
          <a:bodyPr wrap="square" lIns="91440" tIns="0" rIns="0" bIns="0" anchor="t">
            <a:spAutoFit/>
          </a:bodyPr>
          <a:lstStyle/>
          <a:p>
            <a:pPr>
              <a:defRPr/>
            </a:pPr>
            <a:r>
              <a:rPr lang="en-US">
                <a:solidFill>
                  <a:srgbClr val="0A2458"/>
                </a:solidFill>
                <a:latin typeface="Georgia"/>
                <a:ea typeface="Arial" panose="020B0604020202020204" pitchFamily="34" charset="0"/>
                <a:cs typeface="Arial"/>
              </a:rPr>
              <a:t>Land in the U.S. is often owned by multiple owners, requiring applicants to seek permits through multiple owners to fully access the land.</a:t>
            </a:r>
            <a:endPar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endParaRP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t>Land Ownership and Checkerboarding</a:t>
            </a:r>
          </a:p>
        </p:txBody>
      </p:sp>
      <p:sp>
        <p:nvSpPr>
          <p:cNvPr id="149" name="Rectangle 148">
            <a:extLst>
              <a:ext uri="{FF2B5EF4-FFF2-40B4-BE49-F238E27FC236}">
                <a16:creationId xmlns:a16="http://schemas.microsoft.com/office/drawing/2014/main" id="{C51148DB-0B3C-4ACA-ACB4-DEA8A9D56762}"/>
              </a:ext>
            </a:extLst>
          </p:cNvPr>
          <p:cNvSpPr/>
          <p:nvPr/>
        </p:nvSpPr>
        <p:spPr>
          <a:xfrm>
            <a:off x="1543845" y="1961048"/>
            <a:ext cx="4091227" cy="4091023"/>
          </a:xfrm>
          <a:prstGeom prst="rect">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0E834ED4-7005-40E1-A180-E0C8951EC21E}"/>
              </a:ext>
            </a:extLst>
          </p:cNvPr>
          <p:cNvGrpSpPr/>
          <p:nvPr/>
        </p:nvGrpSpPr>
        <p:grpSpPr>
          <a:xfrm>
            <a:off x="1698488" y="2052164"/>
            <a:ext cx="548640" cy="3840480"/>
            <a:chOff x="926336" y="2000788"/>
            <a:chExt cx="548640" cy="3840480"/>
          </a:xfrm>
        </p:grpSpPr>
        <p:pic>
          <p:nvPicPr>
            <p:cNvPr id="53" name="Picture 52" descr="Shape&#10;&#10;Description automatically generated with low confidence">
              <a:extLst>
                <a:ext uri="{FF2B5EF4-FFF2-40B4-BE49-F238E27FC236}">
                  <a16:creationId xmlns:a16="http://schemas.microsoft.com/office/drawing/2014/main" id="{3EC0A5C8-B9CC-4B3B-B5C8-D722E73D8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2000788"/>
              <a:ext cx="548640" cy="548640"/>
            </a:xfrm>
            <a:prstGeom prst="rect">
              <a:avLst/>
            </a:prstGeom>
          </p:spPr>
        </p:pic>
        <p:pic>
          <p:nvPicPr>
            <p:cNvPr id="54" name="Picture 53" descr="Shape&#10;&#10;Description automatically generated with low confidence">
              <a:extLst>
                <a:ext uri="{FF2B5EF4-FFF2-40B4-BE49-F238E27FC236}">
                  <a16:creationId xmlns:a16="http://schemas.microsoft.com/office/drawing/2014/main" id="{72C5C473-C260-4913-A002-E704ECEB5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2549428"/>
              <a:ext cx="548640" cy="548640"/>
            </a:xfrm>
            <a:prstGeom prst="rect">
              <a:avLst/>
            </a:prstGeom>
          </p:spPr>
        </p:pic>
        <p:pic>
          <p:nvPicPr>
            <p:cNvPr id="56" name="Picture 55" descr="Shape&#10;&#10;Description automatically generated with low confidence">
              <a:extLst>
                <a:ext uri="{FF2B5EF4-FFF2-40B4-BE49-F238E27FC236}">
                  <a16:creationId xmlns:a16="http://schemas.microsoft.com/office/drawing/2014/main" id="{18D1ECBF-580A-4E1C-B254-5DEBAB913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3098068"/>
              <a:ext cx="548640" cy="548640"/>
            </a:xfrm>
            <a:prstGeom prst="rect">
              <a:avLst/>
            </a:prstGeom>
          </p:spPr>
        </p:pic>
        <p:pic>
          <p:nvPicPr>
            <p:cNvPr id="57" name="Picture 56" descr="Shape&#10;&#10;Description automatically generated with low confidence">
              <a:extLst>
                <a:ext uri="{FF2B5EF4-FFF2-40B4-BE49-F238E27FC236}">
                  <a16:creationId xmlns:a16="http://schemas.microsoft.com/office/drawing/2014/main" id="{440A2624-DBF1-4F10-B601-D75243D79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3646708"/>
              <a:ext cx="548640" cy="548640"/>
            </a:xfrm>
            <a:prstGeom prst="rect">
              <a:avLst/>
            </a:prstGeom>
          </p:spPr>
        </p:pic>
        <p:pic>
          <p:nvPicPr>
            <p:cNvPr id="59" name="Picture 58" descr="Shape&#10;&#10;Description automatically generated with low confidence">
              <a:extLst>
                <a:ext uri="{FF2B5EF4-FFF2-40B4-BE49-F238E27FC236}">
                  <a16:creationId xmlns:a16="http://schemas.microsoft.com/office/drawing/2014/main" id="{E6F999D3-6234-4949-BCE0-14E57F114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4195348"/>
              <a:ext cx="548640" cy="548640"/>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AC084FDF-8A9F-4CD0-B025-05C07BCA2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4751589"/>
              <a:ext cx="548640" cy="54864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5873FA70-9182-4724-A920-00439C5A0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36" y="5292628"/>
              <a:ext cx="548640" cy="548640"/>
            </a:xfrm>
            <a:prstGeom prst="rect">
              <a:avLst/>
            </a:prstGeom>
          </p:spPr>
        </p:pic>
      </p:grpSp>
      <p:sp>
        <p:nvSpPr>
          <p:cNvPr id="150" name="Rectangle 149">
            <a:extLst>
              <a:ext uri="{FF2B5EF4-FFF2-40B4-BE49-F238E27FC236}">
                <a16:creationId xmlns:a16="http://schemas.microsoft.com/office/drawing/2014/main" id="{35257F6B-A031-4E29-A450-FA814140F2C4}"/>
              </a:ext>
            </a:extLst>
          </p:cNvPr>
          <p:cNvSpPr/>
          <p:nvPr/>
        </p:nvSpPr>
        <p:spPr>
          <a:xfrm>
            <a:off x="2361920" y="4923825"/>
            <a:ext cx="3124480" cy="968818"/>
          </a:xfrm>
          <a:prstGeom prst="rect">
            <a:avLst/>
          </a:prstGeom>
          <a:solidFill>
            <a:srgbClr val="009E00">
              <a:alpha val="38824"/>
            </a:srgbClr>
          </a:solidFill>
          <a:ln w="19050">
            <a:solidFill>
              <a:srgbClr val="0042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anose="02040502050405020303" pitchFamily="18" charset="0"/>
            </a:endParaRPr>
          </a:p>
          <a:p>
            <a:pPr algn="ctr"/>
            <a:r>
              <a:rPr lang="en-US" sz="1400">
                <a:latin typeface="Georgia" panose="02040502050405020303" pitchFamily="18" charset="0"/>
              </a:rPr>
              <a:t>BLM Land</a:t>
            </a:r>
          </a:p>
        </p:txBody>
      </p:sp>
      <p:sp>
        <p:nvSpPr>
          <p:cNvPr id="151" name="Rectangle 150">
            <a:extLst>
              <a:ext uri="{FF2B5EF4-FFF2-40B4-BE49-F238E27FC236}">
                <a16:creationId xmlns:a16="http://schemas.microsoft.com/office/drawing/2014/main" id="{0B09FDBD-E4B1-417C-9CD0-9C7E9BE212BD}"/>
              </a:ext>
            </a:extLst>
          </p:cNvPr>
          <p:cNvSpPr/>
          <p:nvPr/>
        </p:nvSpPr>
        <p:spPr>
          <a:xfrm>
            <a:off x="2346915" y="3340774"/>
            <a:ext cx="3124480" cy="761210"/>
          </a:xfrm>
          <a:prstGeom prst="rect">
            <a:avLst/>
          </a:prstGeom>
          <a:solidFill>
            <a:schemeClr val="tx1">
              <a:alpha val="38824"/>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anose="02040502050405020303" pitchFamily="18" charset="0"/>
            </a:endParaRPr>
          </a:p>
          <a:p>
            <a:pPr algn="ctr"/>
            <a:r>
              <a:rPr lang="en-US" sz="1400">
                <a:latin typeface="Georgia" panose="02040502050405020303" pitchFamily="18" charset="0"/>
              </a:rPr>
              <a:t>Private Land</a:t>
            </a:r>
          </a:p>
        </p:txBody>
      </p:sp>
      <p:sp>
        <p:nvSpPr>
          <p:cNvPr id="152" name="Rectangle 151">
            <a:extLst>
              <a:ext uri="{FF2B5EF4-FFF2-40B4-BE49-F238E27FC236}">
                <a16:creationId xmlns:a16="http://schemas.microsoft.com/office/drawing/2014/main" id="{7C271488-4339-4FF0-B0D1-FF27EEA6AABF}"/>
              </a:ext>
            </a:extLst>
          </p:cNvPr>
          <p:cNvSpPr/>
          <p:nvPr/>
        </p:nvSpPr>
        <p:spPr>
          <a:xfrm>
            <a:off x="2353256" y="4140914"/>
            <a:ext cx="3152277" cy="869271"/>
          </a:xfrm>
          <a:prstGeom prst="rect">
            <a:avLst/>
          </a:prstGeom>
          <a:solidFill>
            <a:schemeClr val="accent3">
              <a:lumMod val="60000"/>
              <a:lumOff val="40000"/>
              <a:alpha val="38824"/>
            </a:schemeClr>
          </a:solidFill>
          <a:ln w="190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a:latin typeface="Georgia" panose="02040502050405020303" pitchFamily="18" charset="0"/>
            </a:endParaRPr>
          </a:p>
          <a:p>
            <a:pPr algn="ctr"/>
            <a:r>
              <a:rPr lang="en-US" sz="1400">
                <a:latin typeface="Georgia" panose="02040502050405020303" pitchFamily="18" charset="0"/>
              </a:rPr>
              <a:t>State/Local Land</a:t>
            </a:r>
          </a:p>
        </p:txBody>
      </p:sp>
      <p:sp>
        <p:nvSpPr>
          <p:cNvPr id="153" name="Rectangle 152">
            <a:extLst>
              <a:ext uri="{FF2B5EF4-FFF2-40B4-BE49-F238E27FC236}">
                <a16:creationId xmlns:a16="http://schemas.microsoft.com/office/drawing/2014/main" id="{67E27120-1FC5-491C-9520-68E780111D74}"/>
              </a:ext>
            </a:extLst>
          </p:cNvPr>
          <p:cNvSpPr/>
          <p:nvPr/>
        </p:nvSpPr>
        <p:spPr>
          <a:xfrm>
            <a:off x="2346916" y="2083880"/>
            <a:ext cx="3124480" cy="1256893"/>
          </a:xfrm>
          <a:prstGeom prst="rect">
            <a:avLst/>
          </a:prstGeom>
          <a:solidFill>
            <a:schemeClr val="accent4">
              <a:alpha val="38824"/>
            </a:schemeClr>
          </a:solid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Georgia" panose="02040502050405020303" pitchFamily="18" charset="0"/>
              </a:rPr>
              <a:t>Tribal Land</a:t>
            </a:r>
          </a:p>
        </p:txBody>
      </p:sp>
      <p:grpSp>
        <p:nvGrpSpPr>
          <p:cNvPr id="157" name="Group 156">
            <a:extLst>
              <a:ext uri="{FF2B5EF4-FFF2-40B4-BE49-F238E27FC236}">
                <a16:creationId xmlns:a16="http://schemas.microsoft.com/office/drawing/2014/main" id="{79BAE98F-F064-4ED5-9996-EEB14B357795}"/>
              </a:ext>
            </a:extLst>
          </p:cNvPr>
          <p:cNvGrpSpPr/>
          <p:nvPr/>
        </p:nvGrpSpPr>
        <p:grpSpPr>
          <a:xfrm>
            <a:off x="819334" y="-1170943"/>
            <a:ext cx="479820" cy="10518648"/>
            <a:chOff x="3238609" y="-1104584"/>
            <a:chExt cx="479820" cy="10518648"/>
          </a:xfrm>
        </p:grpSpPr>
        <p:cxnSp>
          <p:nvCxnSpPr>
            <p:cNvPr id="24" name="Straight Connector 23">
              <a:extLst>
                <a:ext uri="{FF2B5EF4-FFF2-40B4-BE49-F238E27FC236}">
                  <a16:creationId xmlns:a16="http://schemas.microsoft.com/office/drawing/2014/main" id="{3735567A-B9D6-4EDE-8392-C92867CC1B40}"/>
                </a:ext>
              </a:extLst>
            </p:cNvPr>
            <p:cNvCxnSpPr/>
            <p:nvPr/>
          </p:nvCxnSpPr>
          <p:spPr>
            <a:xfrm>
              <a:off x="3581269" y="2180902"/>
              <a:ext cx="0" cy="376618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3B959E-C9AC-45C9-BA68-3BFF535F9D37}"/>
                </a:ext>
              </a:extLst>
            </p:cNvPr>
            <p:cNvCxnSpPr/>
            <p:nvPr/>
          </p:nvCxnSpPr>
          <p:spPr>
            <a:xfrm>
              <a:off x="3444109" y="2170527"/>
              <a:ext cx="27432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4024461-5445-4E10-AC78-984AB226A96E}"/>
                </a:ext>
              </a:extLst>
            </p:cNvPr>
            <p:cNvCxnSpPr/>
            <p:nvPr/>
          </p:nvCxnSpPr>
          <p:spPr>
            <a:xfrm>
              <a:off x="3444109" y="5952525"/>
              <a:ext cx="27432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2" name="Content Placeholder 1">
              <a:extLst>
                <a:ext uri="{FF2B5EF4-FFF2-40B4-BE49-F238E27FC236}">
                  <a16:creationId xmlns:a16="http://schemas.microsoft.com/office/drawing/2014/main" id="{FA19DD88-27C5-464A-AD63-D5E8DB1390A4}"/>
                </a:ext>
              </a:extLst>
            </p:cNvPr>
            <p:cNvSpPr txBox="1">
              <a:spLocks/>
            </p:cNvSpPr>
            <p:nvPr/>
          </p:nvSpPr>
          <p:spPr>
            <a:xfrm rot="16200000">
              <a:off x="-1916327" y="4050352"/>
              <a:ext cx="10518648" cy="208775"/>
            </a:xfrm>
            <a:prstGeom prst="rect">
              <a:avLst/>
            </a:prstGeom>
          </p:spPr>
          <p:txBody>
            <a:bodyPr wrap="square" lIns="91440" tIns="0" rIns="0" bIns="0">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200">
                  <a:solidFill>
                    <a:srgbClr val="000000"/>
                  </a:solidFill>
                  <a:ea typeface="Arial" panose="020B0604020202020204" pitchFamily="34" charset="0"/>
                </a:rPr>
                <a:t>One mile of aerial deployment</a:t>
              </a:r>
            </a:p>
          </p:txBody>
        </p:sp>
      </p:grpSp>
      <p:sp>
        <p:nvSpPr>
          <p:cNvPr id="64" name="Rectangle 63">
            <a:extLst>
              <a:ext uri="{FF2B5EF4-FFF2-40B4-BE49-F238E27FC236}">
                <a16:creationId xmlns:a16="http://schemas.microsoft.com/office/drawing/2014/main" id="{799D3E27-A5D1-4FC5-8C9A-887BCBEB74D9}"/>
              </a:ext>
            </a:extLst>
          </p:cNvPr>
          <p:cNvSpPr/>
          <p:nvPr/>
        </p:nvSpPr>
        <p:spPr>
          <a:xfrm>
            <a:off x="2346914" y="3138427"/>
            <a:ext cx="3124480" cy="479510"/>
          </a:xfrm>
          <a:prstGeom prst="rect">
            <a:avLst/>
          </a:prstGeom>
          <a:pattFill prst="lgCheck">
            <a:fgClr>
              <a:schemeClr val="accent6">
                <a:lumMod val="25000"/>
              </a:schemeClr>
            </a:fgClr>
            <a:bgClr>
              <a:schemeClr val="bg1">
                <a:lumMod val="85000"/>
              </a:schemeClr>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anose="02040502050405020303" pitchFamily="18" charset="0"/>
            </a:endParaRPr>
          </a:p>
        </p:txBody>
      </p:sp>
      <p:sp>
        <p:nvSpPr>
          <p:cNvPr id="3" name="Rectangle 2">
            <a:extLst>
              <a:ext uri="{FF2B5EF4-FFF2-40B4-BE49-F238E27FC236}">
                <a16:creationId xmlns:a16="http://schemas.microsoft.com/office/drawing/2014/main" id="{9D70908C-201C-4185-87AE-7D327B849153}"/>
              </a:ext>
            </a:extLst>
          </p:cNvPr>
          <p:cNvSpPr/>
          <p:nvPr/>
        </p:nvSpPr>
        <p:spPr>
          <a:xfrm>
            <a:off x="2510472" y="3240594"/>
            <a:ext cx="2876775" cy="261381"/>
          </a:xfrm>
          <a:prstGeom prst="rect">
            <a:avLst/>
          </a:prstGeom>
          <a:solidFill>
            <a:srgbClr val="FFFFFF">
              <a:alpha val="87059"/>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err="1">
                <a:solidFill>
                  <a:schemeClr val="bg1">
                    <a:lumMod val="50000"/>
                  </a:schemeClr>
                </a:solidFill>
                <a:latin typeface="Georgia" panose="02040502050405020303" pitchFamily="18" charset="0"/>
              </a:rPr>
              <a:t>Checkboarded</a:t>
            </a:r>
            <a:r>
              <a:rPr lang="en-US" sz="1400">
                <a:solidFill>
                  <a:schemeClr val="bg1">
                    <a:lumMod val="50000"/>
                  </a:schemeClr>
                </a:solidFill>
                <a:latin typeface="Georgia" panose="02040502050405020303" pitchFamily="18" charset="0"/>
              </a:rPr>
              <a:t> Land</a:t>
            </a:r>
          </a:p>
        </p:txBody>
      </p:sp>
      <p:sp>
        <p:nvSpPr>
          <p:cNvPr id="70" name="Content Placeholder 1">
            <a:extLst>
              <a:ext uri="{FF2B5EF4-FFF2-40B4-BE49-F238E27FC236}">
                <a16:creationId xmlns:a16="http://schemas.microsoft.com/office/drawing/2014/main" id="{6915F44D-88E5-4340-B5AA-8D1182ADD38F}"/>
              </a:ext>
            </a:extLst>
          </p:cNvPr>
          <p:cNvSpPr txBox="1">
            <a:spLocks/>
          </p:cNvSpPr>
          <p:nvPr/>
        </p:nvSpPr>
        <p:spPr>
          <a:xfrm>
            <a:off x="6486456" y="1787065"/>
            <a:ext cx="5260848" cy="586122"/>
          </a:xfrm>
          <a:prstGeom prst="rect">
            <a:avLst/>
          </a:prstGeom>
        </p:spPr>
        <p:txBody>
          <a:bodyPr wrap="square" lIns="91440" tIns="0" rIns="0" bIns="0" anchor="t">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i="1">
                <a:solidFill>
                  <a:srgbClr val="0A2458"/>
                </a:solidFill>
                <a:latin typeface="Georgia"/>
                <a:ea typeface="Arial" panose="020B0604020202020204" pitchFamily="34" charset="0"/>
                <a:cs typeface="Arial"/>
              </a:rPr>
              <a:t>What does it mean when land is checkerboarded?</a:t>
            </a:r>
          </a:p>
        </p:txBody>
      </p:sp>
      <p:sp>
        <p:nvSpPr>
          <p:cNvPr id="76" name="Oval 75">
            <a:extLst>
              <a:ext uri="{FF2B5EF4-FFF2-40B4-BE49-F238E27FC236}">
                <a16:creationId xmlns:a16="http://schemas.microsoft.com/office/drawing/2014/main" id="{5C56A313-D593-4031-AAC4-D8DCB713A994}"/>
              </a:ext>
            </a:extLst>
          </p:cNvPr>
          <p:cNvSpPr/>
          <p:nvPr/>
        </p:nvSpPr>
        <p:spPr>
          <a:xfrm>
            <a:off x="5923438" y="1839891"/>
            <a:ext cx="457200" cy="457200"/>
          </a:xfrm>
          <a:prstGeom prst="ellipse">
            <a:avLst/>
          </a:prstGeom>
          <a:pattFill prst="lgCheck">
            <a:fgClr>
              <a:schemeClr val="tx2"/>
            </a:fgClr>
            <a:bgClr>
              <a:schemeClr val="bg1"/>
            </a:bgClr>
          </a:patt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anose="02040502050405020303" pitchFamily="18" charset="0"/>
            </a:endParaRPr>
          </a:p>
        </p:txBody>
      </p:sp>
      <p:sp>
        <p:nvSpPr>
          <p:cNvPr id="77" name="Content Placeholder 1">
            <a:extLst>
              <a:ext uri="{FF2B5EF4-FFF2-40B4-BE49-F238E27FC236}">
                <a16:creationId xmlns:a16="http://schemas.microsoft.com/office/drawing/2014/main" id="{4D2E8745-5A1C-4827-A26A-455200240ADE}"/>
              </a:ext>
            </a:extLst>
          </p:cNvPr>
          <p:cNvSpPr txBox="1">
            <a:spLocks/>
          </p:cNvSpPr>
          <p:nvPr/>
        </p:nvSpPr>
        <p:spPr>
          <a:xfrm>
            <a:off x="5923438" y="2626069"/>
            <a:ext cx="5559197" cy="2997039"/>
          </a:xfrm>
          <a:prstGeom prst="rect">
            <a:avLst/>
          </a:prstGeom>
        </p:spPr>
        <p:txBody>
          <a:bodyPr wrap="square" lIns="91440" tIns="0" rIns="0" bIns="0" anchor="t">
            <a:spAutoFit/>
          </a:bodyPr>
          <a:lstStyle>
            <a:lvl1pPr marL="0" indent="0" algn="l" defTabSz="914400" rtl="0" eaLnBrk="1" latinLnBrk="0" hangingPunct="1">
              <a:lnSpc>
                <a:spcPct val="125000"/>
              </a:lnSpc>
              <a:spcBef>
                <a:spcPts val="1000"/>
              </a:spcBef>
              <a:buFont typeface="Arial" panose="020B0604020202020204" pitchFamily="34" charset="0"/>
              <a:buNone/>
              <a:defRPr sz="1600" b="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n-US">
                <a:solidFill>
                  <a:srgbClr val="0A2458"/>
                </a:solidFill>
                <a:latin typeface="Georgia"/>
                <a:ea typeface="Arial" panose="020B0604020202020204" pitchFamily="34" charset="0"/>
                <a:cs typeface="Arial"/>
              </a:rPr>
              <a:t>Checkerboarding refers to when </a:t>
            </a:r>
            <a:r>
              <a:rPr lang="en-US" b="1">
                <a:solidFill>
                  <a:srgbClr val="0A2458"/>
                </a:solidFill>
                <a:latin typeface="Georgia"/>
                <a:ea typeface="Arial" panose="020B0604020202020204" pitchFamily="34" charset="0"/>
                <a:cs typeface="Arial"/>
              </a:rPr>
              <a:t>land ownership is intermingled between two or more owners</a:t>
            </a:r>
            <a:r>
              <a:rPr lang="en-US">
                <a:solidFill>
                  <a:srgbClr val="0A2458"/>
                </a:solidFill>
                <a:latin typeface="Georgia"/>
                <a:ea typeface="Arial" panose="020B0604020202020204" pitchFamily="34" charset="0"/>
                <a:cs typeface="Arial"/>
              </a:rPr>
              <a:t>, </a:t>
            </a:r>
            <a:r>
              <a:rPr lang="en-US">
                <a:latin typeface="Georgia"/>
                <a:ea typeface="Arial" panose="020B0604020202020204" pitchFamily="34" charset="0"/>
                <a:cs typeface="Arial"/>
              </a:rPr>
              <a:t>resulting in a checkerboard pattern across a given area.</a:t>
            </a:r>
          </a:p>
          <a:p>
            <a:pPr marL="285750" indent="-285750">
              <a:buFont typeface="Arial" panose="020B0604020202020204" pitchFamily="34" charset="0"/>
              <a:buChar char="•"/>
              <a:defRPr/>
            </a:pPr>
            <a:r>
              <a:rPr lang="en-US">
                <a:solidFill>
                  <a:srgbClr val="0A2458"/>
                </a:solidFill>
                <a:latin typeface="Georgia"/>
                <a:ea typeface="Arial" panose="020B0604020202020204" pitchFamily="34" charset="0"/>
                <a:cs typeface="Arial"/>
              </a:rPr>
              <a:t>This is typically common among </a:t>
            </a:r>
            <a:r>
              <a:rPr lang="en-US" b="1">
                <a:solidFill>
                  <a:srgbClr val="0A2458"/>
                </a:solidFill>
                <a:latin typeface="Georgia"/>
                <a:ea typeface="Arial" panose="020B0604020202020204" pitchFamily="34" charset="0"/>
                <a:cs typeface="Arial"/>
              </a:rPr>
              <a:t>railroads, private properties, forest land, </a:t>
            </a:r>
            <a:r>
              <a:rPr lang="en-US">
                <a:solidFill>
                  <a:srgbClr val="0A2458"/>
                </a:solidFill>
                <a:latin typeface="Georgia"/>
                <a:ea typeface="Arial" panose="020B0604020202020204" pitchFamily="34" charset="0"/>
                <a:cs typeface="Arial"/>
              </a:rPr>
              <a:t>and</a:t>
            </a:r>
            <a:r>
              <a:rPr lang="en-US" b="1">
                <a:solidFill>
                  <a:srgbClr val="0A2458"/>
                </a:solidFill>
                <a:latin typeface="Georgia"/>
                <a:ea typeface="Arial" panose="020B0604020202020204" pitchFamily="34" charset="0"/>
                <a:cs typeface="Arial"/>
              </a:rPr>
              <a:t> Tribal lands</a:t>
            </a:r>
            <a:r>
              <a:rPr lang="en-US">
                <a:solidFill>
                  <a:srgbClr val="0A2458"/>
                </a:solidFill>
                <a:latin typeface="Georgia"/>
                <a:ea typeface="Arial" panose="020B0604020202020204" pitchFamily="34" charset="0"/>
                <a:cs typeface="Arial"/>
              </a:rPr>
              <a:t>.</a:t>
            </a:r>
          </a:p>
          <a:p>
            <a:pPr marL="285750" indent="-285750">
              <a:buFont typeface="Arial" panose="020B0604020202020204" pitchFamily="34" charset="0"/>
              <a:buChar char="•"/>
              <a:defRPr/>
            </a:pPr>
            <a:r>
              <a:rPr lang="en-US">
                <a:solidFill>
                  <a:srgbClr val="0A2458"/>
                </a:solidFill>
                <a:latin typeface="Georgia"/>
                <a:ea typeface="Arial" panose="020B0604020202020204" pitchFamily="34" charset="0"/>
                <a:cs typeface="Arial"/>
              </a:rPr>
              <a:t>To best prepare for checkerboarding, always be confident of the landowners and </a:t>
            </a:r>
            <a:r>
              <a:rPr lang="en-US" b="1">
                <a:solidFill>
                  <a:srgbClr val="0A2458"/>
                </a:solidFill>
                <a:latin typeface="Georgia"/>
                <a:ea typeface="Arial" panose="020B0604020202020204" pitchFamily="34" charset="0"/>
                <a:cs typeface="Arial"/>
              </a:rPr>
              <a:t>coordinate early with each agency</a:t>
            </a:r>
            <a:r>
              <a:rPr lang="en-US">
                <a:solidFill>
                  <a:srgbClr val="0A2458"/>
                </a:solidFill>
                <a:latin typeface="Georgia"/>
                <a:ea typeface="Arial" panose="020B0604020202020204" pitchFamily="34" charset="0"/>
                <a:cs typeface="Arial"/>
              </a:rPr>
              <a:t>. </a:t>
            </a:r>
            <a:r>
              <a:rPr lang="en-US" b="1">
                <a:solidFill>
                  <a:srgbClr val="0A2458"/>
                </a:solidFill>
                <a:latin typeface="Georgia"/>
                <a:ea typeface="Arial" panose="020B0604020202020204" pitchFamily="34" charset="0"/>
                <a:cs typeface="Arial"/>
              </a:rPr>
              <a:t>Early coordination </a:t>
            </a:r>
            <a:r>
              <a:rPr lang="en-US">
                <a:solidFill>
                  <a:srgbClr val="0A2458"/>
                </a:solidFill>
                <a:latin typeface="Georgia"/>
                <a:ea typeface="Arial" panose="020B0604020202020204" pitchFamily="34" charset="0"/>
                <a:cs typeface="Arial"/>
              </a:rPr>
              <a:t>and </a:t>
            </a:r>
            <a:r>
              <a:rPr lang="en-US" b="1">
                <a:solidFill>
                  <a:srgbClr val="0A2458"/>
                </a:solidFill>
                <a:latin typeface="Georgia"/>
                <a:ea typeface="Arial" panose="020B0604020202020204" pitchFamily="34" charset="0"/>
                <a:cs typeface="Arial"/>
              </a:rPr>
              <a:t>pre-meetings</a:t>
            </a:r>
            <a:r>
              <a:rPr lang="en-US">
                <a:solidFill>
                  <a:srgbClr val="0A2458"/>
                </a:solidFill>
                <a:latin typeface="Georgia"/>
                <a:ea typeface="Arial" panose="020B0604020202020204" pitchFamily="34" charset="0"/>
                <a:cs typeface="Arial"/>
              </a:rPr>
              <a:t> will be the best way to tackle this issue early and quickly.</a:t>
            </a:r>
          </a:p>
        </p:txBody>
      </p:sp>
      <p:sp>
        <p:nvSpPr>
          <p:cNvPr id="78" name="Rectangle 77">
            <a:extLst>
              <a:ext uri="{FF2B5EF4-FFF2-40B4-BE49-F238E27FC236}">
                <a16:creationId xmlns:a16="http://schemas.microsoft.com/office/drawing/2014/main" id="{3EC1CD4A-42E4-4C9A-B789-5FF8E45CFFF0}"/>
              </a:ext>
            </a:extLst>
          </p:cNvPr>
          <p:cNvSpPr/>
          <p:nvPr/>
        </p:nvSpPr>
        <p:spPr>
          <a:xfrm>
            <a:off x="2361920" y="4733022"/>
            <a:ext cx="3124480" cy="479510"/>
          </a:xfrm>
          <a:prstGeom prst="rect">
            <a:avLst/>
          </a:prstGeom>
          <a:pattFill prst="lgCheck">
            <a:fgClr>
              <a:srgbClr val="009E00"/>
            </a:fgClr>
            <a:bgClr>
              <a:schemeClr val="accent3">
                <a:lumMod val="20000"/>
                <a:lumOff val="80000"/>
              </a:schemeClr>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anose="02040502050405020303" pitchFamily="18" charset="0"/>
            </a:endParaRPr>
          </a:p>
        </p:txBody>
      </p:sp>
      <p:sp>
        <p:nvSpPr>
          <p:cNvPr id="79" name="Rectangle 78">
            <a:extLst>
              <a:ext uri="{FF2B5EF4-FFF2-40B4-BE49-F238E27FC236}">
                <a16:creationId xmlns:a16="http://schemas.microsoft.com/office/drawing/2014/main" id="{9A974E5C-1FC5-4AD0-9352-C301FB6B15BC}"/>
              </a:ext>
            </a:extLst>
          </p:cNvPr>
          <p:cNvSpPr/>
          <p:nvPr/>
        </p:nvSpPr>
        <p:spPr>
          <a:xfrm>
            <a:off x="2525478" y="4835189"/>
            <a:ext cx="2876775" cy="261381"/>
          </a:xfrm>
          <a:prstGeom prst="rect">
            <a:avLst/>
          </a:prstGeom>
          <a:solidFill>
            <a:srgbClr val="FFFFFF">
              <a:alpha val="87059"/>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err="1">
                <a:solidFill>
                  <a:schemeClr val="bg1">
                    <a:lumMod val="50000"/>
                  </a:schemeClr>
                </a:solidFill>
                <a:latin typeface="Georgia" panose="02040502050405020303" pitchFamily="18" charset="0"/>
              </a:rPr>
              <a:t>Checkboarded</a:t>
            </a:r>
            <a:r>
              <a:rPr lang="en-US" sz="1400">
                <a:solidFill>
                  <a:schemeClr val="bg1">
                    <a:lumMod val="50000"/>
                  </a:schemeClr>
                </a:solidFill>
                <a:latin typeface="Georgia" panose="02040502050405020303" pitchFamily="18" charset="0"/>
              </a:rPr>
              <a:t> Land</a:t>
            </a:r>
          </a:p>
        </p:txBody>
      </p:sp>
      <p:cxnSp>
        <p:nvCxnSpPr>
          <p:cNvPr id="80" name="Straight Connector 79">
            <a:extLst>
              <a:ext uri="{FF2B5EF4-FFF2-40B4-BE49-F238E27FC236}">
                <a16:creationId xmlns:a16="http://schemas.microsoft.com/office/drawing/2014/main" id="{C979A97A-4935-44EC-8CA4-2179C5EE6AA1}"/>
              </a:ext>
            </a:extLst>
          </p:cNvPr>
          <p:cNvCxnSpPr>
            <a:cxnSpLocks/>
          </p:cNvCxnSpPr>
          <p:nvPr/>
        </p:nvCxnSpPr>
        <p:spPr>
          <a:xfrm>
            <a:off x="5923438" y="2479617"/>
            <a:ext cx="520205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22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8C21-9D6C-452A-93A7-B3A3DA218897}"/>
              </a:ext>
            </a:extLst>
          </p:cNvPr>
          <p:cNvSpPr>
            <a:spLocks noGrp="1"/>
          </p:cNvSpPr>
          <p:nvPr>
            <p:ph type="ctrTitle"/>
          </p:nvPr>
        </p:nvSpPr>
        <p:spPr>
          <a:xfrm>
            <a:off x="2210585" y="3340893"/>
            <a:ext cx="7770829" cy="553998"/>
          </a:xfrm>
        </p:spPr>
        <p:txBody>
          <a:bodyPr/>
          <a:lstStyle/>
          <a:p>
            <a:r>
              <a:rPr lang="en-US">
                <a:latin typeface="+mj-lt"/>
              </a:rPr>
              <a:t>NEPA/EHP</a:t>
            </a:r>
          </a:p>
        </p:txBody>
      </p:sp>
    </p:spTree>
    <p:extLst>
      <p:ext uri="{BB962C8B-B14F-4D97-AF65-F5344CB8AC3E}">
        <p14:creationId xmlns:p14="http://schemas.microsoft.com/office/powerpoint/2010/main" val="42091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199" y="429768"/>
            <a:ext cx="9869557" cy="387798"/>
          </a:xfrm>
        </p:spPr>
        <p:txBody>
          <a:bodyPr/>
          <a:lstStyle/>
          <a:p>
            <a:r>
              <a:rPr lang="en-US"/>
              <a:t>What is NEPA?</a:t>
            </a:r>
          </a:p>
        </p:txBody>
      </p:sp>
      <p:sp>
        <p:nvSpPr>
          <p:cNvPr id="16" name="Rectangle 15">
            <a:extLst>
              <a:ext uri="{FF2B5EF4-FFF2-40B4-BE49-F238E27FC236}">
                <a16:creationId xmlns:a16="http://schemas.microsoft.com/office/drawing/2014/main" id="{9F8CA563-E30B-4438-BECE-3DAB46271FAF}"/>
              </a:ext>
            </a:extLst>
          </p:cNvPr>
          <p:cNvSpPr/>
          <p:nvPr/>
        </p:nvSpPr>
        <p:spPr>
          <a:xfrm>
            <a:off x="838198" y="1128852"/>
            <a:ext cx="4903841" cy="47115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spcAft>
                <a:spcPts val="1200"/>
              </a:spcAft>
              <a:defRPr/>
            </a:pPr>
            <a:r>
              <a:rPr lang="en-US">
                <a:solidFill>
                  <a:srgbClr val="0A2458"/>
                </a:solidFill>
                <a:latin typeface="Georgia"/>
                <a:ea typeface="Arial" panose="020B0604020202020204" pitchFamily="34" charset="0"/>
                <a:cs typeface="Arial"/>
              </a:rPr>
              <a:t>Passed in 1970, the National Environmental Policy Act (NEPA) is considered an “umbrella law” as it provides a framework within which all other environmental, historic, and cultural resources laws can be evaluated.</a:t>
            </a:r>
          </a:p>
          <a:p>
            <a:pPr>
              <a:spcAft>
                <a:spcPts val="1200"/>
              </a:spcAft>
              <a:defRPr/>
            </a:pPr>
            <a:r>
              <a:rPr lang="en-US">
                <a:solidFill>
                  <a:srgbClr val="0A2458"/>
                </a:solidFill>
                <a:latin typeface="Georgia"/>
                <a:ea typeface="Arial" panose="020B0604020202020204" pitchFamily="34" charset="0"/>
                <a:cs typeface="Arial"/>
              </a:rPr>
              <a:t>NEPA, along with the National Historic Preservation Act (NHPA), requires that Federal agencies understand the impact of their proposed actions before taking them. </a:t>
            </a:r>
          </a:p>
          <a:p>
            <a:pPr>
              <a:spcAft>
                <a:spcPts val="1200"/>
              </a:spcAft>
              <a:defRPr/>
            </a:pPr>
            <a:r>
              <a:rPr lang="en-US">
                <a:solidFill>
                  <a:srgbClr val="0A2458"/>
                </a:solidFill>
                <a:latin typeface="Georgia"/>
                <a:ea typeface="Arial" panose="020B0604020202020204" pitchFamily="34" charset="0"/>
                <a:cs typeface="Arial"/>
              </a:rPr>
              <a:t>As there are many different environmental laws and Executive Orders (EOs) that impact Federal activities, the NEPA process provides a way to address compliance requirements with multiple laws and EOs in one process. </a:t>
            </a:r>
          </a:p>
        </p:txBody>
      </p:sp>
      <p:cxnSp>
        <p:nvCxnSpPr>
          <p:cNvPr id="17" name="Straight Connector 16">
            <a:extLst>
              <a:ext uri="{FF2B5EF4-FFF2-40B4-BE49-F238E27FC236}">
                <a16:creationId xmlns:a16="http://schemas.microsoft.com/office/drawing/2014/main" id="{F71B6646-3916-4FB7-ABFE-12A594B17984}"/>
              </a:ext>
            </a:extLst>
          </p:cNvPr>
          <p:cNvCxnSpPr>
            <a:cxnSpLocks/>
          </p:cNvCxnSpPr>
          <p:nvPr/>
        </p:nvCxnSpPr>
        <p:spPr>
          <a:xfrm>
            <a:off x="838199" y="1128852"/>
            <a:ext cx="490118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A2ACC0-B7B6-4878-8371-6395CC305FD5}"/>
              </a:ext>
            </a:extLst>
          </p:cNvPr>
          <p:cNvCxnSpPr/>
          <p:nvPr/>
        </p:nvCxnSpPr>
        <p:spPr>
          <a:xfrm>
            <a:off x="6059345" y="1128851"/>
            <a:ext cx="0" cy="475488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A540C21-A744-4367-B8F9-332C4FDD848D}"/>
              </a:ext>
            </a:extLst>
          </p:cNvPr>
          <p:cNvGrpSpPr>
            <a:grpSpLocks noChangeAspect="1"/>
          </p:cNvGrpSpPr>
          <p:nvPr/>
        </p:nvGrpSpPr>
        <p:grpSpPr>
          <a:xfrm>
            <a:off x="5938873" y="3385819"/>
            <a:ext cx="240944" cy="240944"/>
            <a:chOff x="982662" y="1847850"/>
            <a:chExt cx="269875" cy="269875"/>
          </a:xfrm>
        </p:grpSpPr>
        <p:sp>
          <p:nvSpPr>
            <p:cNvPr id="27" name="Oval 50">
              <a:extLst>
                <a:ext uri="{FF2B5EF4-FFF2-40B4-BE49-F238E27FC236}">
                  <a16:creationId xmlns:a16="http://schemas.microsoft.com/office/drawing/2014/main" id="{9374DFC6-5D05-46E2-9B43-0FA5CEB321A2}"/>
                </a:ext>
              </a:extLst>
            </p:cNvPr>
            <p:cNvSpPr>
              <a:spLocks noChangeArrowheads="1"/>
            </p:cNvSpPr>
            <p:nvPr/>
          </p:nvSpPr>
          <p:spPr bwMode="auto">
            <a:xfrm>
              <a:off x="982662" y="1847850"/>
              <a:ext cx="269875" cy="269875"/>
            </a:xfrm>
            <a:prstGeom prst="ellipse">
              <a:avLst/>
            </a:pr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28" name="Freeform 51">
              <a:extLst>
                <a:ext uri="{FF2B5EF4-FFF2-40B4-BE49-F238E27FC236}">
                  <a16:creationId xmlns:a16="http://schemas.microsoft.com/office/drawing/2014/main" id="{F0C7B6DF-714E-4EB9-9501-E6537AD91394}"/>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sp>
        <p:nvSpPr>
          <p:cNvPr id="4" name="Rectangle: Top Corners Rounded 3">
            <a:extLst>
              <a:ext uri="{FF2B5EF4-FFF2-40B4-BE49-F238E27FC236}">
                <a16:creationId xmlns:a16="http://schemas.microsoft.com/office/drawing/2014/main" id="{9C0125F3-F740-49E7-9018-9B4338FC0D5F}"/>
              </a:ext>
            </a:extLst>
          </p:cNvPr>
          <p:cNvSpPr/>
          <p:nvPr/>
        </p:nvSpPr>
        <p:spPr>
          <a:xfrm>
            <a:off x="6324599" y="1128851"/>
            <a:ext cx="5029199" cy="484049"/>
          </a:xfrm>
          <a:prstGeom prst="round2SameRect">
            <a:avLst/>
          </a:prstGeom>
          <a:gradFill flip="none" rotWithShape="1">
            <a:gsLst>
              <a:gs pos="100000">
                <a:schemeClr val="tx2"/>
              </a:gs>
              <a:gs pos="0">
                <a:srgbClr val="0A316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Georgia" panose="02040502050405020303" pitchFamily="18" charset="0"/>
              </a:rPr>
              <a:t>NEPA</a:t>
            </a:r>
          </a:p>
        </p:txBody>
      </p:sp>
      <p:sp>
        <p:nvSpPr>
          <p:cNvPr id="29" name="Rectangle 28">
            <a:extLst>
              <a:ext uri="{FF2B5EF4-FFF2-40B4-BE49-F238E27FC236}">
                <a16:creationId xmlns:a16="http://schemas.microsoft.com/office/drawing/2014/main" id="{0BDA772F-F82B-474B-B67C-71E2760E8620}"/>
              </a:ext>
            </a:extLst>
          </p:cNvPr>
          <p:cNvSpPr/>
          <p:nvPr/>
        </p:nvSpPr>
        <p:spPr>
          <a:xfrm>
            <a:off x="6413999" y="1612900"/>
            <a:ext cx="4850398" cy="4924425"/>
          </a:xfrm>
          <a:prstGeom prst="rect">
            <a:avLst/>
          </a:prstGeom>
        </p:spPr>
        <p:txBody>
          <a:bodyPr wrap="square" lIns="0" tIns="0" rIns="0" bIns="0" numCol="2" anchor="ctr" anchorCtr="0">
            <a:spAutoFit/>
          </a:bodyPr>
          <a:lstStyle/>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Resource Conservation and Recovery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Superfund Authorization and Recovery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Archaeological and Historic Preservation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American Indian Religious Freedom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Floodplains and Wetlands laws and requirements</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Safe Drinking Water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Coastal Zone Management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Clean Water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Clean Air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State and Local land use requirements</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Climate Resiliency</a:t>
            </a:r>
          </a:p>
          <a:p>
            <a:pPr marL="285750" indent="-285750">
              <a:spcAft>
                <a:spcPts val="300"/>
              </a:spcAft>
              <a:buSzPct val="100000"/>
              <a:buFont typeface="Arial" panose="020B0604020202020204" pitchFamily="34" charset="0"/>
              <a:buChar char="•"/>
            </a:pPr>
            <a:endParaRPr lang="en-US" sz="1400">
              <a:solidFill>
                <a:srgbClr val="0F243E"/>
              </a:solidFill>
              <a:latin typeface="Georgia" panose="02040502050405020303" pitchFamily="18" charset="0"/>
            </a:endParaRPr>
          </a:p>
          <a:p>
            <a:pPr>
              <a:spcAft>
                <a:spcPts val="300"/>
              </a:spcAft>
              <a:buSzPct val="100000"/>
            </a:pPr>
            <a:endParaRPr lang="en-US" sz="1400">
              <a:solidFill>
                <a:srgbClr val="0F243E"/>
              </a:solidFill>
              <a:latin typeface="Georgia" panose="02040502050405020303" pitchFamily="18" charset="0"/>
            </a:endParaRPr>
          </a:p>
          <a:p>
            <a:pPr>
              <a:spcAft>
                <a:spcPts val="300"/>
              </a:spcAft>
              <a:buSzPct val="100000"/>
            </a:pPr>
            <a:endParaRPr lang="en-US" sz="1400">
              <a:solidFill>
                <a:srgbClr val="0F243E"/>
              </a:solidFill>
              <a:latin typeface="Georgia" panose="02040502050405020303" pitchFamily="18" charset="0"/>
            </a:endParaRP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Endangered Species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Migratory Bird Treaty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Bald and Golden Eagle Protection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Executive Orders on Environmental Justice</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Toxic Substances Control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Comprehensive Environmental Response, Compensation, and Liability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Farmland Protection Policy Act</a:t>
            </a:r>
          </a:p>
          <a:p>
            <a:pPr marL="285750" indent="-285750">
              <a:spcAft>
                <a:spcPts val="300"/>
              </a:spcAft>
              <a:buSzPct val="100000"/>
              <a:buFont typeface="Arial" panose="020B0604020202020204" pitchFamily="34" charset="0"/>
              <a:buChar char="•"/>
            </a:pPr>
            <a:r>
              <a:rPr lang="en-US" sz="1400">
                <a:solidFill>
                  <a:srgbClr val="0F243E"/>
                </a:solidFill>
                <a:latin typeface="Georgia" panose="02040502050405020303" pitchFamily="18" charset="0"/>
              </a:rPr>
              <a:t>Native American Graves Protection and Repatriation Act </a:t>
            </a:r>
            <a:endParaRPr lang="en-US" sz="1400">
              <a:solidFill>
                <a:srgbClr val="000000"/>
              </a:solidFill>
              <a:latin typeface="Georgia" panose="02040502050405020303" pitchFamily="18" charset="0"/>
            </a:endParaRPr>
          </a:p>
        </p:txBody>
      </p:sp>
    </p:spTree>
    <p:extLst>
      <p:ext uri="{BB962C8B-B14F-4D97-AF65-F5344CB8AC3E}">
        <p14:creationId xmlns:p14="http://schemas.microsoft.com/office/powerpoint/2010/main" val="333491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199" y="429768"/>
            <a:ext cx="9869557" cy="387798"/>
          </a:xfrm>
        </p:spPr>
        <p:txBody>
          <a:bodyPr/>
          <a:lstStyle/>
          <a:p>
            <a:r>
              <a:rPr lang="en-US"/>
              <a:t>What does NEPA do?</a:t>
            </a:r>
          </a:p>
        </p:txBody>
      </p:sp>
      <p:sp>
        <p:nvSpPr>
          <p:cNvPr id="51" name="ee4pContent1">
            <a:extLst>
              <a:ext uri="{FF2B5EF4-FFF2-40B4-BE49-F238E27FC236}">
                <a16:creationId xmlns:a16="http://schemas.microsoft.com/office/drawing/2014/main" id="{77884640-F6F5-41C0-9B21-DF6C1E77A79E}"/>
              </a:ext>
            </a:extLst>
          </p:cNvPr>
          <p:cNvSpPr txBox="1"/>
          <p:nvPr/>
        </p:nvSpPr>
        <p:spPr>
          <a:xfrm>
            <a:off x="1747769" y="1240952"/>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Determines whether a Proposed Action and Alternatives have the potential to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significantly impact the environment</a:t>
            </a:r>
          </a:p>
        </p:txBody>
      </p:sp>
      <p:sp>
        <p:nvSpPr>
          <p:cNvPr id="52" name="Oval 51">
            <a:extLst>
              <a:ext uri="{FF2B5EF4-FFF2-40B4-BE49-F238E27FC236}">
                <a16:creationId xmlns:a16="http://schemas.microsoft.com/office/drawing/2014/main" id="{0B24849F-599B-4A53-9588-E420882D8475}"/>
              </a:ext>
            </a:extLst>
          </p:cNvPr>
          <p:cNvSpPr/>
          <p:nvPr/>
        </p:nvSpPr>
        <p:spPr>
          <a:xfrm>
            <a:off x="794631" y="1191938"/>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53" name="Arc 52">
            <a:extLst>
              <a:ext uri="{FF2B5EF4-FFF2-40B4-BE49-F238E27FC236}">
                <a16:creationId xmlns:a16="http://schemas.microsoft.com/office/drawing/2014/main" id="{600974EC-539D-4AE9-A293-08D46D62CFBF}"/>
              </a:ext>
            </a:extLst>
          </p:cNvPr>
          <p:cNvSpPr/>
          <p:nvPr/>
        </p:nvSpPr>
        <p:spPr>
          <a:xfrm rot="16200000">
            <a:off x="708456" y="1105764"/>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54" name="Straight Connector 53">
            <a:extLst>
              <a:ext uri="{FF2B5EF4-FFF2-40B4-BE49-F238E27FC236}">
                <a16:creationId xmlns:a16="http://schemas.microsoft.com/office/drawing/2014/main" id="{5E527557-3F4E-422B-A8AE-3C2F7E0C03AF}"/>
              </a:ext>
            </a:extLst>
          </p:cNvPr>
          <p:cNvCxnSpPr>
            <a:cxnSpLocks/>
          </p:cNvCxnSpPr>
          <p:nvPr/>
        </p:nvCxnSpPr>
        <p:spPr>
          <a:xfrm flipV="1">
            <a:off x="1518883" y="1503362"/>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3" name="ee4pContent1">
            <a:extLst>
              <a:ext uri="{FF2B5EF4-FFF2-40B4-BE49-F238E27FC236}">
                <a16:creationId xmlns:a16="http://schemas.microsoft.com/office/drawing/2014/main" id="{F125A72A-94B4-4377-A428-69BA5A2B0765}"/>
              </a:ext>
            </a:extLst>
          </p:cNvPr>
          <p:cNvSpPr txBox="1"/>
          <p:nvPr/>
        </p:nvSpPr>
        <p:spPr>
          <a:xfrm>
            <a:off x="7250120" y="1240952"/>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Requires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early consideration of the environmental effects </a:t>
            </a: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of a Proposed Action</a:t>
            </a:r>
          </a:p>
        </p:txBody>
      </p:sp>
      <p:sp>
        <p:nvSpPr>
          <p:cNvPr id="104" name="Oval 103">
            <a:extLst>
              <a:ext uri="{FF2B5EF4-FFF2-40B4-BE49-F238E27FC236}">
                <a16:creationId xmlns:a16="http://schemas.microsoft.com/office/drawing/2014/main" id="{1F974787-C5D4-4CDA-B22F-C4292786506A}"/>
              </a:ext>
            </a:extLst>
          </p:cNvPr>
          <p:cNvSpPr/>
          <p:nvPr/>
        </p:nvSpPr>
        <p:spPr>
          <a:xfrm>
            <a:off x="6296982" y="1191938"/>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105" name="Arc 104">
            <a:extLst>
              <a:ext uri="{FF2B5EF4-FFF2-40B4-BE49-F238E27FC236}">
                <a16:creationId xmlns:a16="http://schemas.microsoft.com/office/drawing/2014/main" id="{C1AAD8E1-A1E7-4354-B292-B1AC0621C778}"/>
              </a:ext>
            </a:extLst>
          </p:cNvPr>
          <p:cNvSpPr/>
          <p:nvPr/>
        </p:nvSpPr>
        <p:spPr>
          <a:xfrm rot="16200000">
            <a:off x="6210807" y="1105764"/>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106" name="Straight Connector 105">
            <a:extLst>
              <a:ext uri="{FF2B5EF4-FFF2-40B4-BE49-F238E27FC236}">
                <a16:creationId xmlns:a16="http://schemas.microsoft.com/office/drawing/2014/main" id="{322CC365-2709-4F8E-8EB7-09994780ABE8}"/>
              </a:ext>
            </a:extLst>
          </p:cNvPr>
          <p:cNvCxnSpPr>
            <a:cxnSpLocks/>
          </p:cNvCxnSpPr>
          <p:nvPr/>
        </p:nvCxnSpPr>
        <p:spPr>
          <a:xfrm flipV="1">
            <a:off x="7021234" y="1503362"/>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1" name="ee4pContent1">
            <a:extLst>
              <a:ext uri="{FF2B5EF4-FFF2-40B4-BE49-F238E27FC236}">
                <a16:creationId xmlns:a16="http://schemas.microsoft.com/office/drawing/2014/main" id="{CE2C4F88-A1C4-4131-893D-607E81AE9DCD}"/>
              </a:ext>
            </a:extLst>
          </p:cNvPr>
          <p:cNvSpPr txBox="1"/>
          <p:nvPr/>
        </p:nvSpPr>
        <p:spPr>
          <a:xfrm>
            <a:off x="1747769" y="2485131"/>
            <a:ext cx="4278081"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Requires the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preparation of environmental documentation</a:t>
            </a: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 when federal funds, permits, lands, and/or rulemaking are involved </a:t>
            </a:r>
          </a:p>
        </p:txBody>
      </p:sp>
      <p:sp>
        <p:nvSpPr>
          <p:cNvPr id="92" name="Oval 91">
            <a:extLst>
              <a:ext uri="{FF2B5EF4-FFF2-40B4-BE49-F238E27FC236}">
                <a16:creationId xmlns:a16="http://schemas.microsoft.com/office/drawing/2014/main" id="{A9862EAA-5029-4626-B325-924C0C689768}"/>
              </a:ext>
            </a:extLst>
          </p:cNvPr>
          <p:cNvSpPr/>
          <p:nvPr/>
        </p:nvSpPr>
        <p:spPr>
          <a:xfrm>
            <a:off x="794631" y="2436117"/>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93" name="Arc 92">
            <a:extLst>
              <a:ext uri="{FF2B5EF4-FFF2-40B4-BE49-F238E27FC236}">
                <a16:creationId xmlns:a16="http://schemas.microsoft.com/office/drawing/2014/main" id="{7B17DB0C-5E12-4E79-90D2-C6A75479B99C}"/>
              </a:ext>
            </a:extLst>
          </p:cNvPr>
          <p:cNvSpPr/>
          <p:nvPr/>
        </p:nvSpPr>
        <p:spPr>
          <a:xfrm rot="16200000">
            <a:off x="708456" y="2349943"/>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94" name="Straight Connector 93">
            <a:extLst>
              <a:ext uri="{FF2B5EF4-FFF2-40B4-BE49-F238E27FC236}">
                <a16:creationId xmlns:a16="http://schemas.microsoft.com/office/drawing/2014/main" id="{0252B0FD-F432-4498-84EA-9CB97D739CFD}"/>
              </a:ext>
            </a:extLst>
          </p:cNvPr>
          <p:cNvCxnSpPr>
            <a:cxnSpLocks/>
          </p:cNvCxnSpPr>
          <p:nvPr/>
        </p:nvCxnSpPr>
        <p:spPr>
          <a:xfrm flipV="1">
            <a:off x="1518883" y="2747541"/>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7" name="ee4pContent1">
            <a:extLst>
              <a:ext uri="{FF2B5EF4-FFF2-40B4-BE49-F238E27FC236}">
                <a16:creationId xmlns:a16="http://schemas.microsoft.com/office/drawing/2014/main" id="{DBB1738C-361D-463E-B2AC-E788B8AD9704}"/>
              </a:ext>
            </a:extLst>
          </p:cNvPr>
          <p:cNvSpPr txBox="1"/>
          <p:nvPr/>
        </p:nvSpPr>
        <p:spPr>
          <a:xfrm>
            <a:off x="7236913" y="2485131"/>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a:cs typeface="Arial"/>
              </a:rPr>
              <a:t>Provides </a:t>
            </a:r>
            <a:r>
              <a:rPr kumimoji="0" lang="en-US" sz="1500" b="1" i="0" u="none" strike="noStrike" kern="1200" cap="none" spc="0" normalizeH="0" baseline="0" noProof="0">
                <a:ln>
                  <a:noFill/>
                </a:ln>
                <a:solidFill>
                  <a:schemeClr val="tx1"/>
                </a:solidFill>
                <a:effectLst/>
                <a:uLnTx/>
                <a:uFillTx/>
                <a:latin typeface="Georgia"/>
                <a:cs typeface="Arial"/>
              </a:rPr>
              <a:t>interdisciplinary analysis of the effects of a Proposed Action and Alternatives </a:t>
            </a:r>
            <a:r>
              <a:rPr kumimoji="0" lang="en-US" sz="1500" b="0" i="0" u="none" strike="noStrike" kern="1200" cap="none" spc="0" normalizeH="0" baseline="0" noProof="0">
                <a:ln>
                  <a:noFill/>
                </a:ln>
                <a:solidFill>
                  <a:schemeClr val="tx1"/>
                </a:solidFill>
                <a:effectLst/>
                <a:uLnTx/>
                <a:uFillTx/>
                <a:latin typeface="Georgia"/>
                <a:cs typeface="Arial"/>
              </a:rPr>
              <a:t>on the human environment</a:t>
            </a:r>
          </a:p>
        </p:txBody>
      </p:sp>
      <p:sp>
        <p:nvSpPr>
          <p:cNvPr id="108" name="Oval 107">
            <a:extLst>
              <a:ext uri="{FF2B5EF4-FFF2-40B4-BE49-F238E27FC236}">
                <a16:creationId xmlns:a16="http://schemas.microsoft.com/office/drawing/2014/main" id="{F874ED49-C775-43F4-80FD-3A5E8CD1969F}"/>
              </a:ext>
            </a:extLst>
          </p:cNvPr>
          <p:cNvSpPr/>
          <p:nvPr/>
        </p:nvSpPr>
        <p:spPr>
          <a:xfrm>
            <a:off x="6283775" y="2436117"/>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109" name="Arc 108">
            <a:extLst>
              <a:ext uri="{FF2B5EF4-FFF2-40B4-BE49-F238E27FC236}">
                <a16:creationId xmlns:a16="http://schemas.microsoft.com/office/drawing/2014/main" id="{56FB15FE-9BA5-4248-82AD-98D6D92EDB94}"/>
              </a:ext>
            </a:extLst>
          </p:cNvPr>
          <p:cNvSpPr/>
          <p:nvPr/>
        </p:nvSpPr>
        <p:spPr>
          <a:xfrm rot="16200000">
            <a:off x="6197600" y="2349943"/>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110" name="Straight Connector 109">
            <a:extLst>
              <a:ext uri="{FF2B5EF4-FFF2-40B4-BE49-F238E27FC236}">
                <a16:creationId xmlns:a16="http://schemas.microsoft.com/office/drawing/2014/main" id="{4A5345B1-1D63-4279-9F15-B263BB0E3BFC}"/>
              </a:ext>
            </a:extLst>
          </p:cNvPr>
          <p:cNvCxnSpPr>
            <a:cxnSpLocks/>
          </p:cNvCxnSpPr>
          <p:nvPr/>
        </p:nvCxnSpPr>
        <p:spPr>
          <a:xfrm flipV="1">
            <a:off x="7008027" y="2747541"/>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5" name="ee4pContent1">
            <a:extLst>
              <a:ext uri="{FF2B5EF4-FFF2-40B4-BE49-F238E27FC236}">
                <a16:creationId xmlns:a16="http://schemas.microsoft.com/office/drawing/2014/main" id="{326B37A6-5AD4-4384-9042-6DFA0D290E8A}"/>
              </a:ext>
            </a:extLst>
          </p:cNvPr>
          <p:cNvSpPr txBox="1"/>
          <p:nvPr/>
        </p:nvSpPr>
        <p:spPr>
          <a:xfrm>
            <a:off x="1747769" y="3729310"/>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Addresses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requirements under other environmental and historic preservation laws, regulations, and Executive Orders</a:t>
            </a: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 without the need for duplicative analysis</a:t>
            </a:r>
          </a:p>
        </p:txBody>
      </p:sp>
      <p:sp>
        <p:nvSpPr>
          <p:cNvPr id="96" name="Oval 95">
            <a:extLst>
              <a:ext uri="{FF2B5EF4-FFF2-40B4-BE49-F238E27FC236}">
                <a16:creationId xmlns:a16="http://schemas.microsoft.com/office/drawing/2014/main" id="{CD2882AB-7B8B-4BF3-A4D8-2C9B8126460D}"/>
              </a:ext>
            </a:extLst>
          </p:cNvPr>
          <p:cNvSpPr/>
          <p:nvPr/>
        </p:nvSpPr>
        <p:spPr>
          <a:xfrm>
            <a:off x="794631" y="3680296"/>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97" name="Arc 96">
            <a:extLst>
              <a:ext uri="{FF2B5EF4-FFF2-40B4-BE49-F238E27FC236}">
                <a16:creationId xmlns:a16="http://schemas.microsoft.com/office/drawing/2014/main" id="{B07CF448-7A02-4136-9FA3-602238F82839}"/>
              </a:ext>
            </a:extLst>
          </p:cNvPr>
          <p:cNvSpPr/>
          <p:nvPr/>
        </p:nvSpPr>
        <p:spPr>
          <a:xfrm rot="16200000">
            <a:off x="708456" y="3594122"/>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98" name="Straight Connector 97">
            <a:extLst>
              <a:ext uri="{FF2B5EF4-FFF2-40B4-BE49-F238E27FC236}">
                <a16:creationId xmlns:a16="http://schemas.microsoft.com/office/drawing/2014/main" id="{A3F19BBF-3F86-462B-8101-BFC0B9A53185}"/>
              </a:ext>
            </a:extLst>
          </p:cNvPr>
          <p:cNvCxnSpPr>
            <a:cxnSpLocks/>
          </p:cNvCxnSpPr>
          <p:nvPr/>
        </p:nvCxnSpPr>
        <p:spPr>
          <a:xfrm flipV="1">
            <a:off x="1518883" y="3991720"/>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11" name="ee4pContent1">
            <a:extLst>
              <a:ext uri="{FF2B5EF4-FFF2-40B4-BE49-F238E27FC236}">
                <a16:creationId xmlns:a16="http://schemas.microsoft.com/office/drawing/2014/main" id="{B2F290D3-B877-425B-A8D6-755148BFADD9}"/>
              </a:ext>
            </a:extLst>
          </p:cNvPr>
          <p:cNvSpPr txBox="1"/>
          <p:nvPr/>
        </p:nvSpPr>
        <p:spPr>
          <a:xfrm>
            <a:off x="7223706" y="3729310"/>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Aids in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decision making</a:t>
            </a:r>
          </a:p>
        </p:txBody>
      </p:sp>
      <p:sp>
        <p:nvSpPr>
          <p:cNvPr id="112" name="Oval 111">
            <a:extLst>
              <a:ext uri="{FF2B5EF4-FFF2-40B4-BE49-F238E27FC236}">
                <a16:creationId xmlns:a16="http://schemas.microsoft.com/office/drawing/2014/main" id="{C9F97FA0-8248-4E31-92A3-CEB4DC8DCC4E}"/>
              </a:ext>
            </a:extLst>
          </p:cNvPr>
          <p:cNvSpPr/>
          <p:nvPr/>
        </p:nvSpPr>
        <p:spPr>
          <a:xfrm>
            <a:off x="6270568" y="3680296"/>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113" name="Arc 112">
            <a:extLst>
              <a:ext uri="{FF2B5EF4-FFF2-40B4-BE49-F238E27FC236}">
                <a16:creationId xmlns:a16="http://schemas.microsoft.com/office/drawing/2014/main" id="{DC83C443-6F66-4B22-B22F-FC44324CBC92}"/>
              </a:ext>
            </a:extLst>
          </p:cNvPr>
          <p:cNvSpPr/>
          <p:nvPr/>
        </p:nvSpPr>
        <p:spPr>
          <a:xfrm rot="16200000">
            <a:off x="6184393" y="3594122"/>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114" name="Straight Connector 113">
            <a:extLst>
              <a:ext uri="{FF2B5EF4-FFF2-40B4-BE49-F238E27FC236}">
                <a16:creationId xmlns:a16="http://schemas.microsoft.com/office/drawing/2014/main" id="{94F1FCE7-41B6-4E88-9BE1-A037A1FDAE7A}"/>
              </a:ext>
            </a:extLst>
          </p:cNvPr>
          <p:cNvCxnSpPr>
            <a:cxnSpLocks/>
          </p:cNvCxnSpPr>
          <p:nvPr/>
        </p:nvCxnSpPr>
        <p:spPr>
          <a:xfrm flipV="1">
            <a:off x="6994820" y="3991720"/>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9" name="ee4pContent1">
            <a:extLst>
              <a:ext uri="{FF2B5EF4-FFF2-40B4-BE49-F238E27FC236}">
                <a16:creationId xmlns:a16="http://schemas.microsoft.com/office/drawing/2014/main" id="{03539C34-850B-49B2-BF64-57B4D0546EE9}"/>
              </a:ext>
            </a:extLst>
          </p:cNvPr>
          <p:cNvSpPr txBox="1"/>
          <p:nvPr/>
        </p:nvSpPr>
        <p:spPr>
          <a:xfrm>
            <a:off x="1747769" y="4973488"/>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Requires that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environmental effects be considered as decision points </a:t>
            </a: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along with technical, economic, and other factors</a:t>
            </a:r>
          </a:p>
        </p:txBody>
      </p:sp>
      <p:sp>
        <p:nvSpPr>
          <p:cNvPr id="100" name="Oval 99">
            <a:extLst>
              <a:ext uri="{FF2B5EF4-FFF2-40B4-BE49-F238E27FC236}">
                <a16:creationId xmlns:a16="http://schemas.microsoft.com/office/drawing/2014/main" id="{F2BB9CFE-FAF7-4411-B76E-63C3A8A38567}"/>
              </a:ext>
            </a:extLst>
          </p:cNvPr>
          <p:cNvSpPr/>
          <p:nvPr/>
        </p:nvSpPr>
        <p:spPr>
          <a:xfrm>
            <a:off x="794631" y="4924474"/>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101" name="Arc 100">
            <a:extLst>
              <a:ext uri="{FF2B5EF4-FFF2-40B4-BE49-F238E27FC236}">
                <a16:creationId xmlns:a16="http://schemas.microsoft.com/office/drawing/2014/main" id="{1705DF50-F382-4493-B651-6A9C378E6AB7}"/>
              </a:ext>
            </a:extLst>
          </p:cNvPr>
          <p:cNvSpPr/>
          <p:nvPr/>
        </p:nvSpPr>
        <p:spPr>
          <a:xfrm rot="16200000">
            <a:off x="708456" y="4838300"/>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102" name="Straight Connector 101">
            <a:extLst>
              <a:ext uri="{FF2B5EF4-FFF2-40B4-BE49-F238E27FC236}">
                <a16:creationId xmlns:a16="http://schemas.microsoft.com/office/drawing/2014/main" id="{8761CD72-119F-4134-BEED-F9AE62B5A361}"/>
              </a:ext>
            </a:extLst>
          </p:cNvPr>
          <p:cNvCxnSpPr>
            <a:cxnSpLocks/>
          </p:cNvCxnSpPr>
          <p:nvPr/>
        </p:nvCxnSpPr>
        <p:spPr>
          <a:xfrm flipV="1">
            <a:off x="1518883" y="5235898"/>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15" name="ee4pContent1">
            <a:extLst>
              <a:ext uri="{FF2B5EF4-FFF2-40B4-BE49-F238E27FC236}">
                <a16:creationId xmlns:a16="http://schemas.microsoft.com/office/drawing/2014/main" id="{E3E85C93-3605-4F4F-8CC1-B1ECBA0E1FC4}"/>
              </a:ext>
            </a:extLst>
          </p:cNvPr>
          <p:cNvSpPr txBox="1"/>
          <p:nvPr/>
        </p:nvSpPr>
        <p:spPr>
          <a:xfrm>
            <a:off x="7210499" y="4973488"/>
            <a:ext cx="4248849" cy="52482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122E5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defPPr>
              <a:defRPr lang="en-US"/>
            </a:defPPr>
            <a:lvl1pPr>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cs typeface="Arial" pitchFamily="34" charset="0"/>
              </a:defRPr>
            </a:lvl1pPr>
            <a:lvl2pPr marL="324000" lvl="1"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2pPr>
            <a:lvl3pPr marL="648000" lvl="2" indent="-216000">
              <a:buClr>
                <a:srgbClr val="185394"/>
              </a:buClr>
              <a:buSzPct val="100000"/>
              <a:buFont typeface="Trebuchet MS" panose="020B0603020202020204" pitchFamily="34" charset="0"/>
              <a:buChar char="–"/>
              <a:defRPr sz="1200">
                <a:solidFill>
                  <a:srgbClr val="63666A"/>
                </a:solidFill>
                <a:latin typeface="Trebuchet MS" panose="020B0603020202020204" pitchFamily="34" charset="0"/>
              </a:defRPr>
            </a:lvl3pPr>
            <a:lvl4pPr marL="0" lvl="3">
              <a:buClr>
                <a:srgbClr val="185394"/>
              </a:buClr>
              <a:buSzPct val="100000"/>
              <a:buFont typeface="Trebuchet MS" panose="020B0603020202020204" pitchFamily="34" charset="0"/>
              <a:buChar char="​"/>
              <a:defRPr sz="1600">
                <a:solidFill>
                  <a:srgbClr val="185394"/>
                </a:solidFill>
                <a:latin typeface="Trebuchet MS" panose="020B0603020202020204" pitchFamily="34" charset="0"/>
              </a:defRPr>
            </a:lvl4pPr>
            <a:lvl5pPr marL="0" lvl="4">
              <a:buClr>
                <a:srgbClr val="185394"/>
              </a:buClr>
              <a:buSzPct val="100000"/>
              <a:buFont typeface="Trebuchet MS" panose="020B0603020202020204" pitchFamily="34" charset="0"/>
              <a:buChar char="​"/>
              <a:defRPr sz="1600" b="1">
                <a:solidFill>
                  <a:srgbClr val="63666A"/>
                </a:solidFill>
                <a:latin typeface="Trebuchet MS" panose="020B0603020202020204" pitchFamily="34" charset="0"/>
              </a:defRPr>
            </a:lvl5pPr>
            <a:lvl6pPr marL="324000" lvl="5" indent="-216000">
              <a:buClr>
                <a:srgbClr val="185394"/>
              </a:buClr>
              <a:buSzPct val="100000"/>
              <a:buFont typeface="Trebuchet MS" panose="020B0603020202020204" pitchFamily="34" charset="0"/>
              <a:buChar char="•"/>
              <a:defRPr sz="1600">
                <a:solidFill>
                  <a:srgbClr val="63666A"/>
                </a:solidFill>
                <a:latin typeface="Trebuchet MS" panose="020B0603020202020204" pitchFamily="34" charset="0"/>
              </a:defRPr>
            </a:lvl6pPr>
            <a:lvl7pPr marL="0" lvl="6">
              <a:buClr>
                <a:srgbClr val="185394"/>
              </a:buClr>
              <a:buSzPct val="100000"/>
              <a:buFont typeface="Trebuchet MS" panose="020B0603020202020204" pitchFamily="34" charset="0"/>
              <a:buChar char="​"/>
              <a:defRPr sz="4400">
                <a:solidFill>
                  <a:srgbClr val="63666A"/>
                </a:solidFill>
                <a:latin typeface="Trebuchet MS" panose="020B0603020202020204" pitchFamily="34" charset="0"/>
              </a:defRPr>
            </a:lvl7pPr>
            <a:lvl8pPr marL="0" lvl="7">
              <a:buClr>
                <a:srgbClr val="185394"/>
              </a:buClr>
              <a:buSzPct val="100000"/>
              <a:buFont typeface="Trebuchet MS" panose="020B0603020202020204" pitchFamily="34" charset="0"/>
              <a:buChar char="​"/>
              <a:defRPr sz="5400">
                <a:solidFill>
                  <a:srgbClr val="185394"/>
                </a:solidFill>
                <a:latin typeface="Trebuchet MS" panose="020B0603020202020204" pitchFamily="34" charset="0"/>
              </a:defRPr>
            </a:lvl8pPr>
            <a:lvl9pPr marL="0" lvl="8">
              <a:buClr>
                <a:srgbClr val="185394"/>
              </a:buClr>
              <a:buSzPct val="100000"/>
              <a:buFont typeface="Trebuchet MS" panose="020B0603020202020204" pitchFamily="34" charset="0"/>
              <a:buChar char="​"/>
              <a:defRPr sz="2400">
                <a:solidFill>
                  <a:srgbClr val="18539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
                <a:srgbClr val="185394"/>
              </a:buClr>
              <a:buSzPct val="100000"/>
              <a:buFont typeface="Trebuchet MS" panose="020B0603020202020204" pitchFamily="34" charset="0"/>
              <a:buChar char="​"/>
              <a:tabLst/>
              <a:defRPr/>
            </a:pPr>
            <a:r>
              <a:rPr kumimoji="0" lang="en-US" sz="1500" b="0"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Requires </a:t>
            </a:r>
            <a:r>
              <a:rPr kumimoji="0" lang="en-US" sz="1500" b="1" i="0" u="none" strike="noStrike" kern="1200" cap="none" spc="0" normalizeH="0" baseline="0" noProof="0">
                <a:ln>
                  <a:noFill/>
                </a:ln>
                <a:solidFill>
                  <a:schemeClr val="tx1"/>
                </a:solidFill>
                <a:effectLst/>
                <a:uLnTx/>
                <a:uFillTx/>
                <a:latin typeface="Georgia" panose="02040502050405020303" pitchFamily="18" charset="0"/>
                <a:ea typeface="+mn-ea"/>
                <a:cs typeface="Arial" pitchFamily="34" charset="0"/>
              </a:rPr>
              <a:t>public involvement</a:t>
            </a:r>
          </a:p>
        </p:txBody>
      </p:sp>
      <p:sp>
        <p:nvSpPr>
          <p:cNvPr id="116" name="Oval 115">
            <a:extLst>
              <a:ext uri="{FF2B5EF4-FFF2-40B4-BE49-F238E27FC236}">
                <a16:creationId xmlns:a16="http://schemas.microsoft.com/office/drawing/2014/main" id="{9804B50E-DB20-42BA-9F54-1966CF33A6B0}"/>
              </a:ext>
            </a:extLst>
          </p:cNvPr>
          <p:cNvSpPr/>
          <p:nvPr/>
        </p:nvSpPr>
        <p:spPr>
          <a:xfrm>
            <a:off x="6257361" y="4924474"/>
            <a:ext cx="626315" cy="626315"/>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50000"/>
                </a:srgbClr>
              </a:solidFill>
              <a:effectLst/>
              <a:uLnTx/>
              <a:uFillTx/>
              <a:latin typeface="Georgia" panose="02040502050405020303" pitchFamily="18" charset="0"/>
              <a:ea typeface="+mn-ea"/>
              <a:cs typeface="+mn-cs"/>
            </a:endParaRPr>
          </a:p>
        </p:txBody>
      </p:sp>
      <p:sp>
        <p:nvSpPr>
          <p:cNvPr id="117" name="Arc 116">
            <a:extLst>
              <a:ext uri="{FF2B5EF4-FFF2-40B4-BE49-F238E27FC236}">
                <a16:creationId xmlns:a16="http://schemas.microsoft.com/office/drawing/2014/main" id="{B60FA70F-5245-4046-95D1-18912201E204}"/>
              </a:ext>
            </a:extLst>
          </p:cNvPr>
          <p:cNvSpPr/>
          <p:nvPr/>
        </p:nvSpPr>
        <p:spPr>
          <a:xfrm rot="16200000">
            <a:off x="6171186" y="4838300"/>
            <a:ext cx="798664" cy="798664"/>
          </a:xfrm>
          <a:prstGeom prst="arc">
            <a:avLst>
              <a:gd name="adj1" fmla="val 590592"/>
              <a:gd name="adj2" fmla="val 10355593"/>
            </a:avLst>
          </a:prstGeom>
          <a:ln w="17145" cap="rnd" cmpd="sng" algn="ctr">
            <a:solidFill>
              <a:srgbClr val="0A316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2296" tIns="41148" rIns="82296" bIns="411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cxnSp>
        <p:nvCxnSpPr>
          <p:cNvPr id="118" name="Straight Connector 117">
            <a:extLst>
              <a:ext uri="{FF2B5EF4-FFF2-40B4-BE49-F238E27FC236}">
                <a16:creationId xmlns:a16="http://schemas.microsoft.com/office/drawing/2014/main" id="{8337D3BB-EB77-412E-A7E9-98D3F87884CE}"/>
              </a:ext>
            </a:extLst>
          </p:cNvPr>
          <p:cNvCxnSpPr>
            <a:cxnSpLocks/>
          </p:cNvCxnSpPr>
          <p:nvPr/>
        </p:nvCxnSpPr>
        <p:spPr>
          <a:xfrm flipV="1">
            <a:off x="6981613" y="5235898"/>
            <a:ext cx="163962" cy="3466"/>
          </a:xfrm>
          <a:prstGeom prst="line">
            <a:avLst/>
          </a:prstGeom>
          <a:ln w="17145" cap="rnd" cmpd="sng" algn="ctr">
            <a:solidFill>
              <a:srgbClr val="0A3161"/>
            </a:solidFill>
            <a:prstDash val="sysDot"/>
            <a:round/>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9" name="Graphic 8" descr="Open hand with plant with solid fill">
            <a:extLst>
              <a:ext uri="{FF2B5EF4-FFF2-40B4-BE49-F238E27FC236}">
                <a16:creationId xmlns:a16="http://schemas.microsoft.com/office/drawing/2014/main" id="{12FC4EDF-138E-49D6-92C9-36972340B7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2378" y="1290369"/>
            <a:ext cx="425985" cy="425985"/>
          </a:xfrm>
          <a:prstGeom prst="rect">
            <a:avLst/>
          </a:prstGeom>
        </p:spPr>
      </p:pic>
      <p:pic>
        <p:nvPicPr>
          <p:cNvPr id="119" name="Graphic 118" descr="Gavel with solid fill">
            <a:extLst>
              <a:ext uri="{FF2B5EF4-FFF2-40B4-BE49-F238E27FC236}">
                <a16:creationId xmlns:a16="http://schemas.microsoft.com/office/drawing/2014/main" id="{BC6D066B-2E72-4122-9CDD-F4F6FF13AF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792" y="3763831"/>
            <a:ext cx="425985" cy="425985"/>
          </a:xfrm>
          <a:prstGeom prst="rect">
            <a:avLst/>
          </a:prstGeom>
        </p:spPr>
      </p:pic>
      <p:pic>
        <p:nvPicPr>
          <p:cNvPr id="123" name="Graphic 122" descr="Forest scene with solid fill">
            <a:extLst>
              <a:ext uri="{FF2B5EF4-FFF2-40B4-BE49-F238E27FC236}">
                <a16:creationId xmlns:a16="http://schemas.microsoft.com/office/drawing/2014/main" id="{D341A8B5-CEC8-4952-ACF6-A6D274150C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793" y="1270879"/>
            <a:ext cx="425985" cy="425985"/>
          </a:xfrm>
          <a:prstGeom prst="rect">
            <a:avLst/>
          </a:prstGeom>
        </p:spPr>
      </p:pic>
      <p:pic>
        <p:nvPicPr>
          <p:cNvPr id="125" name="Graphic 124" descr="Group brainstorm with solid fill">
            <a:extLst>
              <a:ext uri="{FF2B5EF4-FFF2-40B4-BE49-F238E27FC236}">
                <a16:creationId xmlns:a16="http://schemas.microsoft.com/office/drawing/2014/main" id="{A62117DF-6878-441A-B8BE-FEA4B90046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3335" y="5019365"/>
            <a:ext cx="425985" cy="425985"/>
          </a:xfrm>
          <a:prstGeom prst="rect">
            <a:avLst/>
          </a:prstGeom>
        </p:spPr>
      </p:pic>
      <p:pic>
        <p:nvPicPr>
          <p:cNvPr id="127" name="Graphic 126" descr="Research with solid fill">
            <a:extLst>
              <a:ext uri="{FF2B5EF4-FFF2-40B4-BE49-F238E27FC236}">
                <a16:creationId xmlns:a16="http://schemas.microsoft.com/office/drawing/2014/main" id="{B5ECE632-53C7-4521-98B9-191E1B3779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80523" y="2534547"/>
            <a:ext cx="425985" cy="425985"/>
          </a:xfrm>
          <a:prstGeom prst="rect">
            <a:avLst/>
          </a:prstGeom>
        </p:spPr>
      </p:pic>
      <p:pic>
        <p:nvPicPr>
          <p:cNvPr id="129" name="Graphic 128" descr="Fork In Road with solid fill">
            <a:extLst>
              <a:ext uri="{FF2B5EF4-FFF2-40B4-BE49-F238E27FC236}">
                <a16:creationId xmlns:a16="http://schemas.microsoft.com/office/drawing/2014/main" id="{EAB4DE11-2019-45A1-8B3E-B32BD78662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83939" y="3766267"/>
            <a:ext cx="425985" cy="425985"/>
          </a:xfrm>
          <a:prstGeom prst="rect">
            <a:avLst/>
          </a:prstGeom>
        </p:spPr>
      </p:pic>
      <p:pic>
        <p:nvPicPr>
          <p:cNvPr id="131" name="Graphic 130" descr="Checklist with solid fill">
            <a:extLst>
              <a:ext uri="{FF2B5EF4-FFF2-40B4-BE49-F238E27FC236}">
                <a16:creationId xmlns:a16="http://schemas.microsoft.com/office/drawing/2014/main" id="{913E98C1-0580-4249-ACCC-4C954C5E9A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4794" y="2534548"/>
            <a:ext cx="425985" cy="425985"/>
          </a:xfrm>
          <a:prstGeom prst="rect">
            <a:avLst/>
          </a:prstGeom>
        </p:spPr>
      </p:pic>
      <p:pic>
        <p:nvPicPr>
          <p:cNvPr id="56" name="Graphic 55" descr="Decision chart with solid fill">
            <a:extLst>
              <a:ext uri="{FF2B5EF4-FFF2-40B4-BE49-F238E27FC236}">
                <a16:creationId xmlns:a16="http://schemas.microsoft.com/office/drawing/2014/main" id="{F0D6EF6E-1E8A-471B-A3C3-9EF7D8F28CB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99800" y="5029644"/>
            <a:ext cx="425985" cy="425985"/>
          </a:xfrm>
          <a:prstGeom prst="rect">
            <a:avLst/>
          </a:prstGeom>
        </p:spPr>
      </p:pic>
    </p:spTree>
    <p:extLst>
      <p:ext uri="{BB962C8B-B14F-4D97-AF65-F5344CB8AC3E}">
        <p14:creationId xmlns:p14="http://schemas.microsoft.com/office/powerpoint/2010/main" val="1638771027"/>
      </p:ext>
    </p:extLst>
  </p:cSld>
  <p:clrMapOvr>
    <a:masterClrMapping/>
  </p:clrMapOvr>
</p:sld>
</file>

<file path=ppt/theme/theme1.xml><?xml version="1.0" encoding="utf-8"?>
<a:theme xmlns:a="http://schemas.openxmlformats.org/drawingml/2006/main" name="BIL Updated Layout">
  <a:themeElements>
    <a:clrScheme name="NTIA">
      <a:dk1>
        <a:srgbClr val="000000"/>
      </a:dk1>
      <a:lt1>
        <a:srgbClr val="FFFFFF"/>
      </a:lt1>
      <a:dk2>
        <a:srgbClr val="000000"/>
      </a:dk2>
      <a:lt2>
        <a:srgbClr val="F7F5F3"/>
      </a:lt2>
      <a:accent1>
        <a:srgbClr val="33006D"/>
      </a:accent1>
      <a:accent2>
        <a:srgbClr val="7F7F7F"/>
      </a:accent2>
      <a:accent3>
        <a:srgbClr val="0062AC"/>
      </a:accent3>
      <a:accent4>
        <a:srgbClr val="F1A00F"/>
      </a:accent4>
      <a:accent5>
        <a:srgbClr val="FFC300"/>
      </a:accent5>
      <a:accent6>
        <a:srgbClr val="595959"/>
      </a:accent6>
      <a:hlink>
        <a:srgbClr val="5ECCF3"/>
      </a:hlink>
      <a:folHlink>
        <a:srgbClr val="5ECCF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S Future Strategy" id="{CD186D33-6C27-4046-A572-D29D33D863F5}" vid="{82AE3C60-50B2-49B0-9982-7DDE3966DD95}"/>
    </a:ext>
  </a:extLst>
</a:theme>
</file>

<file path=ppt/theme/theme2.xml><?xml version="1.0" encoding="utf-8"?>
<a:theme xmlns:a="http://schemas.openxmlformats.org/drawingml/2006/main" name="IFA Template Jun 2022">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3.xml><?xml version="1.0" encoding="utf-8"?>
<a:theme xmlns:a="http://schemas.openxmlformats.org/drawingml/2006/main" name="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4.xml><?xml version="1.0" encoding="utf-8"?>
<a:theme xmlns:a="http://schemas.openxmlformats.org/drawingml/2006/main" name="1_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5.xml><?xml version="1.0" encoding="utf-8"?>
<a:theme xmlns:a="http://schemas.openxmlformats.org/drawingml/2006/main" name="Blank">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6.xml><?xml version="1.0" encoding="utf-8"?>
<a:theme xmlns:a="http://schemas.openxmlformats.org/drawingml/2006/main" name="1_Blank">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07B6CCDFAD3E458924D728FEAA6BE0" ma:contentTypeVersion="14" ma:contentTypeDescription="Create a new document." ma:contentTypeScope="" ma:versionID="1ab532ce05c4f5315c2129fff8dd7ce1">
  <xsd:schema xmlns:xsd="http://www.w3.org/2001/XMLSchema" xmlns:xs="http://www.w3.org/2001/XMLSchema" xmlns:p="http://schemas.microsoft.com/office/2006/metadata/properties" xmlns:ns2="2bb409af-ae68-4218-84bc-5139b687d9db" xmlns:ns3="cd893399-f066-470e-93bf-928b74745dc2" targetNamespace="http://schemas.microsoft.com/office/2006/metadata/properties" ma:root="true" ma:fieldsID="9ec2d4bb249ca1b560de42653d2dff2d" ns2:_="" ns3:_="">
    <xsd:import namespace="2bb409af-ae68-4218-84bc-5139b687d9db"/>
    <xsd:import namespace="cd893399-f066-470e-93bf-928b74745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409af-ae68-4218-84bc-5139b687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2c634-55c1-468d-ac52-a610fc28a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93399-f066-470e-93bf-928b74745dc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83a7c9e-b7c9-492a-8592-98bb68449bdf}" ma:internalName="TaxCatchAll" ma:showField="CatchAllData" ma:web="cd893399-f066-470e-93bf-928b74745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d893399-f066-470e-93bf-928b74745dc2">
      <UserInfo>
        <DisplayName>Rebecca Fairchild-Lewis - Contractor</DisplayName>
        <AccountId>23</AccountId>
        <AccountType/>
      </UserInfo>
      <UserInfo>
        <DisplayName>Babler, Joseph - Contractor</DisplayName>
        <AccountId>20</AccountId>
        <AccountType/>
      </UserInfo>
      <UserInfo>
        <DisplayName>Bennett, Angela</DisplayName>
        <AccountId>24</AccountId>
        <AccountType/>
      </UserInfo>
      <UserInfo>
        <DisplayName>Herrera, Amanda</DisplayName>
        <AccountId>13</AccountId>
        <AccountType/>
      </UserInfo>
      <UserInfo>
        <DisplayName>Everyone</DisplayName>
        <AccountId>11</AccountId>
        <AccountType/>
      </UserInfo>
      <UserInfo>
        <DisplayName>SharingLinks.26cdcfc6-15bf-4432-b6b1-d49447fb9d84.OrganizationEdit.fb003458-2a47-4e92-b8b6-54e924358b7f</DisplayName>
        <AccountId>37</AccountId>
        <AccountType/>
      </UserInfo>
      <UserInfo>
        <DisplayName>Kuo, Jonathan - Contractor</DisplayName>
        <AccountId>35</AccountId>
        <AccountType/>
      </UserInfo>
      <UserInfo>
        <DisplayName>Morin, Maci</DisplayName>
        <AccountId>38</AccountId>
        <AccountType/>
      </UserInfo>
      <UserInfo>
        <DisplayName>Tobias, Bridget - Contractor</DisplayName>
        <AccountId>15</AccountId>
        <AccountType/>
      </UserInfo>
      <UserInfo>
        <DisplayName>Mizener, Joe - Contractor</DisplayName>
        <AccountId>125</AccountId>
        <AccountType/>
      </UserInfo>
      <UserInfo>
        <DisplayName>Coyle, Caitlin - Contractor</DisplayName>
        <AccountId>14</AccountId>
        <AccountType/>
      </UserInfo>
      <UserInfo>
        <DisplayName>William Coleman.ctr</DisplayName>
        <AccountId>9</AccountId>
        <AccountType/>
      </UserInfo>
      <UserInfo>
        <DisplayName>Lively, Scott</DisplayName>
        <AccountId>44</AccountId>
        <AccountType/>
      </UserInfo>
      <UserInfo>
        <DisplayName>Romanoff, Natalie E.</DisplayName>
        <AccountId>12</AccountId>
        <AccountType/>
      </UserInfo>
      <UserInfo>
        <DisplayName>Ivey, Crystal</DisplayName>
        <AccountId>41</AccountId>
        <AccountType/>
      </UserInfo>
      <UserInfo>
        <DisplayName>Crotty, Richelle</DisplayName>
        <AccountId>156</AccountId>
        <AccountType/>
      </UserInfo>
      <UserInfo>
        <DisplayName>Graves, Zac</DisplayName>
        <AccountId>606</AccountId>
        <AccountType/>
      </UserInfo>
      <UserInfo>
        <DisplayName>Buffington, Cort</DisplayName>
        <AccountId>349</AccountId>
        <AccountType/>
      </UserInfo>
      <UserInfo>
        <DisplayName>Bates, Katherine</DisplayName>
        <AccountId>19</AccountId>
        <AccountType/>
      </UserInfo>
      <UserInfo>
        <DisplayName>Henning, Stephanie</DisplayName>
        <AccountId>352</AccountId>
        <AccountType/>
      </UserInfo>
      <UserInfo>
        <DisplayName>Mouaddah, Akram - Contractor</DisplayName>
        <AccountId>34</AccountId>
        <AccountType/>
      </UserInfo>
      <UserInfo>
        <DisplayName>Kinkoph, Douglas</DisplayName>
        <AccountId>92</AccountId>
        <AccountType/>
      </UserInfo>
      <UserInfo>
        <DisplayName>Davies, Scot</DisplayName>
        <AccountId>87</AccountId>
        <AccountType/>
      </UserInfo>
    </SharedWithUsers>
    <lcf76f155ced4ddcb4097134ff3c332f xmlns="2bb409af-ae68-4218-84bc-5139b687d9db">
      <Terms xmlns="http://schemas.microsoft.com/office/infopath/2007/PartnerControls"/>
    </lcf76f155ced4ddcb4097134ff3c332f>
    <TaxCatchAll xmlns="cd893399-f066-470e-93bf-928b74745dc2"/>
  </documentManagement>
</p:properties>
</file>

<file path=customXml/itemProps1.xml><?xml version="1.0" encoding="utf-8"?>
<ds:datastoreItem xmlns:ds="http://schemas.openxmlformats.org/officeDocument/2006/customXml" ds:itemID="{2466CD1C-4D1A-4554-BB76-26BA829B3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409af-ae68-4218-84bc-5139b687d9db"/>
    <ds:schemaRef ds:uri="cd893399-f066-470e-93bf-928b74745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EA36B-3321-498E-B099-C76BDBC47FFF}">
  <ds:schemaRefs>
    <ds:schemaRef ds:uri="http://schemas.microsoft.com/sharepoint/v3/contenttype/forms"/>
  </ds:schemaRefs>
</ds:datastoreItem>
</file>

<file path=customXml/itemProps3.xml><?xml version="1.0" encoding="utf-8"?>
<ds:datastoreItem xmlns:ds="http://schemas.openxmlformats.org/officeDocument/2006/customXml" ds:itemID="{95753105-959A-4D2A-A882-5C2762DF9E60}">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cd893399-f066-470e-93bf-928b74745dc2"/>
    <ds:schemaRef ds:uri="2bb409af-ae68-4218-84bc-5139b687d9db"/>
  </ds:schemaRefs>
</ds:datastoreItem>
</file>

<file path=docProps/app.xml><?xml version="1.0" encoding="utf-8"?>
<Properties xmlns="http://schemas.openxmlformats.org/officeDocument/2006/extended-properties" xmlns:vt="http://schemas.openxmlformats.org/officeDocument/2006/docPropsVTypes">
  <Template/>
  <TotalTime>646</TotalTime>
  <Words>1836</Words>
  <Application>Microsoft Office PowerPoint</Application>
  <PresentationFormat>Widescreen</PresentationFormat>
  <Paragraphs>152</Paragraphs>
  <Slides>13</Slides>
  <Notes>11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Arial</vt:lpstr>
      <vt:lpstr>Calibri</vt:lpstr>
      <vt:lpstr>Georgia</vt:lpstr>
      <vt:lpstr>Open Sans</vt:lpstr>
      <vt:lpstr>Trebuchet MS</vt:lpstr>
      <vt:lpstr>BIL Updated Layout</vt:lpstr>
      <vt:lpstr>IFA Template Jun 2022</vt:lpstr>
      <vt:lpstr>IFA Tempate June 2022 rev1</vt:lpstr>
      <vt:lpstr>1_IFA Tempate June 2022 rev1</vt:lpstr>
      <vt:lpstr>Blank</vt:lpstr>
      <vt:lpstr>1_Blank</vt:lpstr>
      <vt:lpstr>Permitting to Accelerate Broadband Deployment</vt:lpstr>
      <vt:lpstr>Timeline of Documentation</vt:lpstr>
      <vt:lpstr>What Types of Permits Will a Deployment Require?</vt:lpstr>
      <vt:lpstr>Who is Engaged in Federal Permitting?</vt:lpstr>
      <vt:lpstr>Potential Permits Required</vt:lpstr>
      <vt:lpstr>Land Ownership and Checkerboarding</vt:lpstr>
      <vt:lpstr>NEPA/EHP</vt:lpstr>
      <vt:lpstr>What is NEPA?</vt:lpstr>
      <vt:lpstr>What does NEPA do?</vt:lpstr>
      <vt:lpstr>Planning For A Successful Process</vt:lpstr>
      <vt:lpstr>Best Practices</vt:lpstr>
      <vt:lpstr>How State and Local Governments Can Streamline Permitting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Coyle, Caitlin</dc:creator>
  <cp:lastModifiedBy>Pereira, Amanda</cp:lastModifiedBy>
  <cp:revision>2</cp:revision>
  <dcterms:created xsi:type="dcterms:W3CDTF">2022-05-02T19:39:34Z</dcterms:created>
  <dcterms:modified xsi:type="dcterms:W3CDTF">2023-08-25T20:38:08Z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2022-05-02T19:39:34Z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17615a21-5f88-49d7-817e-866d931fe36d</vt:lpwstr>
  </property>
  <property fmtid="{D5CDD505-2E9C-101B-9397-08002B2CF9AE}" pid="8" name="MSIP_Label_ea60d57e-af5b-4752-ac57-3e4f28ca11dc_ContentBits">
    <vt:lpwstr>0</vt:lpwstr>
  </property>
  <property fmtid="{D5CDD505-2E9C-101B-9397-08002B2CF9AE}" pid="9" name="ContentTypeId">
    <vt:lpwstr>0x0101008707B6CCDFAD3E458924D728FEAA6BE0</vt:lpwstr>
  </property>
  <property fmtid="{D5CDD505-2E9C-101B-9397-08002B2CF9AE}" pid="10" name="MediaServiceImageTags">
    <vt:lpwstr/>
  </property>
</Properties>
</file>